
<file path=META-INF/ASiCManifest001.xml><?xml version="1.0" encoding="utf-8"?>
<asic:ASiCManifest xmlns:asic="http://uri.etsi.org/02918/v1.2.1#" xmlns:ds="http://www.w3.org/2000/09/xmldsig#" xmlns:xsi="http://www.w3.org/2001/XMLSchema-instance">
  <asic:SigReference MimeType="application/x-pkcs7-signature" URI="META-INF/signature001.p7s"/>
  <asic:DataObjectReference MimeType="application/vnd.openxmlformats-officedocument.presentationml.presentation" URI="%D0%9A%D0%BE%D0%B4%D0%B5%D0%BA%D1%81%20%D0%BF%D0%BE%D0%B2%D0%B5%D0%B4%D1%96%D0%BD%D0%BA%D0%B8%20.pptx">
    <ds:DigestMethod Algorithm="http://www.w3.org/2001/04/xmlenc#gost34311"/>
    <ds:DigestValue>cEA3jLsXcROpsVs3Vh4Rh+pAZcS4MXVrN39plA3sB1s=</ds:DigestValue>
  </asic:DataObjectReference>
</asic:ASiCManifest>
</file>