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73" r:id="rId6"/>
    <p:sldId id="260" r:id="rId7"/>
    <p:sldId id="261" r:id="rId8"/>
    <p:sldId id="262" r:id="rId9"/>
    <p:sldId id="263" r:id="rId10"/>
    <p:sldId id="274" r:id="rId11"/>
    <p:sldId id="265" r:id="rId12"/>
    <p:sldId id="266" r:id="rId13"/>
    <p:sldId id="267" r:id="rId14"/>
    <p:sldId id="268" r:id="rId15"/>
    <p:sldId id="269" r:id="rId16"/>
  </p:sldIdLst>
  <p:sldSz cx="10693400" cy="10693400"/>
  <p:notesSz cx="10693400" cy="106934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454983C-E476-A27A-9B05-4BE89A313943}" name="Matviichuk, Zoia" initials="MZ" userId="S::Zoia.Matviichuk@grawe.ua::d086d14d-e62b-46ff-8dfc-291504cf2de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7C38"/>
    <a:srgbClr val="1B7F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57" autoAdjust="0"/>
  </p:normalViewPr>
  <p:slideViewPr>
    <p:cSldViewPr>
      <p:cViewPr>
        <p:scale>
          <a:sx n="150" d="100"/>
          <a:sy n="150" d="100"/>
        </p:scale>
        <p:origin x="108" y="-329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500" b="1" i="0">
                <a:solidFill>
                  <a:srgbClr val="007C57"/>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000" b="0" i="0">
                <a:solidFill>
                  <a:srgbClr val="706F6F"/>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500" b="1" i="0">
                <a:solidFill>
                  <a:srgbClr val="007C57"/>
                </a:solidFill>
                <a:latin typeface="Calibri"/>
                <a:cs typeface="Calibri"/>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500" b="1" i="0">
                <a:solidFill>
                  <a:srgbClr val="007C57"/>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77248" y="2987803"/>
            <a:ext cx="2072004" cy="254000"/>
          </a:xfrm>
          <a:prstGeom prst="rect">
            <a:avLst/>
          </a:prstGeom>
        </p:spPr>
        <p:txBody>
          <a:bodyPr wrap="square" lIns="0" tIns="0" rIns="0" bIns="0">
            <a:spAutoFit/>
          </a:bodyPr>
          <a:lstStyle>
            <a:lvl1pPr>
              <a:defRPr sz="1500" b="1" i="0">
                <a:solidFill>
                  <a:srgbClr val="007C57"/>
                </a:solidFill>
                <a:latin typeface="Calibri"/>
                <a:cs typeface="Calibri"/>
              </a:defRPr>
            </a:lvl1pPr>
          </a:lstStyle>
          <a:p>
            <a:endParaRPr/>
          </a:p>
        </p:txBody>
      </p:sp>
      <p:sp>
        <p:nvSpPr>
          <p:cNvPr id="3" name="Holder 3"/>
          <p:cNvSpPr>
            <a:spLocks noGrp="1"/>
          </p:cNvSpPr>
          <p:nvPr>
            <p:ph type="body" idx="1"/>
          </p:nvPr>
        </p:nvSpPr>
        <p:spPr>
          <a:xfrm>
            <a:off x="527050" y="3204402"/>
            <a:ext cx="6517005" cy="2715895"/>
          </a:xfrm>
          <a:prstGeom prst="rect">
            <a:avLst/>
          </a:prstGeom>
        </p:spPr>
        <p:txBody>
          <a:bodyPr wrap="square" lIns="0" tIns="0" rIns="0" bIns="0">
            <a:spAutoFit/>
          </a:bodyPr>
          <a:lstStyle>
            <a:lvl1pPr>
              <a:defRPr sz="1000" b="0" i="0">
                <a:solidFill>
                  <a:srgbClr val="706F6F"/>
                </a:solidFill>
                <a:latin typeface="Calibri"/>
                <a:cs typeface="Calibri"/>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6/16/2024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7560005" cy="10692003"/>
            <a:chOff x="0" y="0"/>
            <a:chExt cx="7560005" cy="10692003"/>
          </a:xfrm>
        </p:grpSpPr>
        <p:pic>
          <p:nvPicPr>
            <p:cNvPr id="3" name="object 3"/>
            <p:cNvPicPr/>
            <p:nvPr/>
          </p:nvPicPr>
          <p:blipFill>
            <a:blip r:embed="rId2" cstate="print"/>
            <a:stretch>
              <a:fillRect/>
            </a:stretch>
          </p:blipFill>
          <p:spPr>
            <a:xfrm>
              <a:off x="0" y="0"/>
              <a:ext cx="7559992" cy="10692003"/>
            </a:xfrm>
            <a:prstGeom prst="rect">
              <a:avLst/>
            </a:prstGeom>
          </p:spPr>
        </p:pic>
        <p:sp>
          <p:nvSpPr>
            <p:cNvPr id="4" name="object 4"/>
            <p:cNvSpPr/>
            <p:nvPr/>
          </p:nvSpPr>
          <p:spPr>
            <a:xfrm>
              <a:off x="514972" y="11"/>
              <a:ext cx="6085205" cy="3860800"/>
            </a:xfrm>
            <a:custGeom>
              <a:avLst/>
              <a:gdLst/>
              <a:ahLst/>
              <a:cxnLst/>
              <a:rect l="l" t="t" r="r" b="b"/>
              <a:pathLst>
                <a:path w="6085205" h="3860800">
                  <a:moveTo>
                    <a:pt x="2062276" y="3009900"/>
                  </a:moveTo>
                  <a:lnTo>
                    <a:pt x="1313903" y="3009900"/>
                  </a:lnTo>
                  <a:lnTo>
                    <a:pt x="1137220" y="2959100"/>
                  </a:lnTo>
                  <a:lnTo>
                    <a:pt x="1094320" y="2933700"/>
                  </a:lnTo>
                  <a:lnTo>
                    <a:pt x="1010195" y="2908300"/>
                  </a:lnTo>
                  <a:lnTo>
                    <a:pt x="968983" y="2882900"/>
                  </a:lnTo>
                  <a:lnTo>
                    <a:pt x="928381" y="2870200"/>
                  </a:lnTo>
                  <a:lnTo>
                    <a:pt x="888403" y="2844800"/>
                  </a:lnTo>
                  <a:lnTo>
                    <a:pt x="849044" y="2819400"/>
                  </a:lnTo>
                  <a:lnTo>
                    <a:pt x="810361" y="2794000"/>
                  </a:lnTo>
                  <a:lnTo>
                    <a:pt x="772324" y="2781300"/>
                  </a:lnTo>
                  <a:lnTo>
                    <a:pt x="734999" y="2755900"/>
                  </a:lnTo>
                  <a:lnTo>
                    <a:pt x="698359" y="2730500"/>
                  </a:lnTo>
                  <a:lnTo>
                    <a:pt x="662456" y="2692400"/>
                  </a:lnTo>
                  <a:lnTo>
                    <a:pt x="627302" y="2667000"/>
                  </a:lnTo>
                  <a:lnTo>
                    <a:pt x="592898" y="2641600"/>
                  </a:lnTo>
                  <a:lnTo>
                    <a:pt x="559269" y="2616200"/>
                  </a:lnTo>
                  <a:lnTo>
                    <a:pt x="526440" y="2578100"/>
                  </a:lnTo>
                  <a:lnTo>
                    <a:pt x="494423" y="2552700"/>
                  </a:lnTo>
                  <a:lnTo>
                    <a:pt x="463245" y="2514600"/>
                  </a:lnTo>
                  <a:lnTo>
                    <a:pt x="432916" y="2489200"/>
                  </a:lnTo>
                  <a:lnTo>
                    <a:pt x="403440" y="2451100"/>
                  </a:lnTo>
                  <a:lnTo>
                    <a:pt x="374865" y="2413000"/>
                  </a:lnTo>
                  <a:lnTo>
                    <a:pt x="347179" y="2387600"/>
                  </a:lnTo>
                  <a:lnTo>
                    <a:pt x="320420" y="2349500"/>
                  </a:lnTo>
                  <a:lnTo>
                    <a:pt x="294601" y="2311400"/>
                  </a:lnTo>
                  <a:lnTo>
                    <a:pt x="269735" y="2273300"/>
                  </a:lnTo>
                  <a:lnTo>
                    <a:pt x="245845" y="2235200"/>
                  </a:lnTo>
                  <a:lnTo>
                    <a:pt x="222947" y="2197100"/>
                  </a:lnTo>
                  <a:lnTo>
                    <a:pt x="201065" y="2159000"/>
                  </a:lnTo>
                  <a:lnTo>
                    <a:pt x="180199" y="2120900"/>
                  </a:lnTo>
                  <a:lnTo>
                    <a:pt x="160388" y="2082800"/>
                  </a:lnTo>
                  <a:lnTo>
                    <a:pt x="141630" y="2032000"/>
                  </a:lnTo>
                  <a:lnTo>
                    <a:pt x="123952" y="1993900"/>
                  </a:lnTo>
                  <a:lnTo>
                    <a:pt x="107378" y="1955800"/>
                  </a:lnTo>
                  <a:lnTo>
                    <a:pt x="91921" y="1905000"/>
                  </a:lnTo>
                  <a:lnTo>
                    <a:pt x="77597" y="1866900"/>
                  </a:lnTo>
                  <a:lnTo>
                    <a:pt x="64427" y="1816100"/>
                  </a:lnTo>
                  <a:lnTo>
                    <a:pt x="52425" y="1778000"/>
                  </a:lnTo>
                  <a:lnTo>
                    <a:pt x="41617" y="1727200"/>
                  </a:lnTo>
                  <a:lnTo>
                    <a:pt x="32003" y="1689100"/>
                  </a:lnTo>
                  <a:lnTo>
                    <a:pt x="23622" y="1638300"/>
                  </a:lnTo>
                  <a:lnTo>
                    <a:pt x="16470" y="1600200"/>
                  </a:lnTo>
                  <a:lnTo>
                    <a:pt x="10591" y="1549400"/>
                  </a:lnTo>
                  <a:lnTo>
                    <a:pt x="5980" y="1498600"/>
                  </a:lnTo>
                  <a:lnTo>
                    <a:pt x="2667" y="1447800"/>
                  </a:lnTo>
                  <a:lnTo>
                    <a:pt x="673" y="1409700"/>
                  </a:lnTo>
                  <a:lnTo>
                    <a:pt x="0" y="1358900"/>
                  </a:lnTo>
                  <a:lnTo>
                    <a:pt x="673" y="1308100"/>
                  </a:lnTo>
                  <a:lnTo>
                    <a:pt x="2667" y="1257300"/>
                  </a:lnTo>
                  <a:lnTo>
                    <a:pt x="5980" y="1219200"/>
                  </a:lnTo>
                  <a:lnTo>
                    <a:pt x="10591" y="1168400"/>
                  </a:lnTo>
                  <a:lnTo>
                    <a:pt x="16470" y="1117600"/>
                  </a:lnTo>
                  <a:lnTo>
                    <a:pt x="23622" y="1079500"/>
                  </a:lnTo>
                  <a:lnTo>
                    <a:pt x="32003" y="1028700"/>
                  </a:lnTo>
                  <a:lnTo>
                    <a:pt x="41617" y="977900"/>
                  </a:lnTo>
                  <a:lnTo>
                    <a:pt x="52425" y="939800"/>
                  </a:lnTo>
                  <a:lnTo>
                    <a:pt x="64427" y="889000"/>
                  </a:lnTo>
                  <a:lnTo>
                    <a:pt x="77597" y="850900"/>
                  </a:lnTo>
                  <a:lnTo>
                    <a:pt x="91921" y="812800"/>
                  </a:lnTo>
                  <a:lnTo>
                    <a:pt x="107378" y="762000"/>
                  </a:lnTo>
                  <a:lnTo>
                    <a:pt x="123952" y="723900"/>
                  </a:lnTo>
                  <a:lnTo>
                    <a:pt x="141630" y="685800"/>
                  </a:lnTo>
                  <a:lnTo>
                    <a:pt x="160388" y="635000"/>
                  </a:lnTo>
                  <a:lnTo>
                    <a:pt x="180199" y="596900"/>
                  </a:lnTo>
                  <a:lnTo>
                    <a:pt x="201065" y="558800"/>
                  </a:lnTo>
                  <a:lnTo>
                    <a:pt x="222947" y="520700"/>
                  </a:lnTo>
                  <a:lnTo>
                    <a:pt x="245845" y="482600"/>
                  </a:lnTo>
                  <a:lnTo>
                    <a:pt x="269735" y="444500"/>
                  </a:lnTo>
                  <a:lnTo>
                    <a:pt x="294601" y="406400"/>
                  </a:lnTo>
                  <a:lnTo>
                    <a:pt x="320420" y="368300"/>
                  </a:lnTo>
                  <a:lnTo>
                    <a:pt x="347179" y="330200"/>
                  </a:lnTo>
                  <a:lnTo>
                    <a:pt x="374865" y="292100"/>
                  </a:lnTo>
                  <a:lnTo>
                    <a:pt x="403440" y="266700"/>
                  </a:lnTo>
                  <a:lnTo>
                    <a:pt x="432916" y="228600"/>
                  </a:lnTo>
                  <a:lnTo>
                    <a:pt x="463245" y="190500"/>
                  </a:lnTo>
                  <a:lnTo>
                    <a:pt x="494423" y="165100"/>
                  </a:lnTo>
                  <a:lnTo>
                    <a:pt x="526440" y="127000"/>
                  </a:lnTo>
                  <a:lnTo>
                    <a:pt x="559269" y="101600"/>
                  </a:lnTo>
                  <a:lnTo>
                    <a:pt x="592898" y="76200"/>
                  </a:lnTo>
                  <a:lnTo>
                    <a:pt x="627302" y="50800"/>
                  </a:lnTo>
                  <a:lnTo>
                    <a:pt x="662456" y="12700"/>
                  </a:lnTo>
                  <a:lnTo>
                    <a:pt x="693572" y="0"/>
                  </a:lnTo>
                  <a:lnTo>
                    <a:pt x="2682607" y="0"/>
                  </a:lnTo>
                  <a:lnTo>
                    <a:pt x="2713723" y="12700"/>
                  </a:lnTo>
                  <a:lnTo>
                    <a:pt x="2748888" y="50800"/>
                  </a:lnTo>
                  <a:lnTo>
                    <a:pt x="2783294" y="76200"/>
                  </a:lnTo>
                  <a:lnTo>
                    <a:pt x="2816910" y="101600"/>
                  </a:lnTo>
                  <a:lnTo>
                    <a:pt x="2849740" y="127000"/>
                  </a:lnTo>
                  <a:lnTo>
                    <a:pt x="2881757" y="165100"/>
                  </a:lnTo>
                  <a:lnTo>
                    <a:pt x="2912934" y="190500"/>
                  </a:lnTo>
                  <a:lnTo>
                    <a:pt x="2943274" y="228600"/>
                  </a:lnTo>
                  <a:lnTo>
                    <a:pt x="2958185" y="241300"/>
                  </a:lnTo>
                  <a:lnTo>
                    <a:pt x="5227980" y="241300"/>
                  </a:lnTo>
                  <a:lnTo>
                    <a:pt x="5264658" y="266700"/>
                  </a:lnTo>
                  <a:lnTo>
                    <a:pt x="5300726" y="292100"/>
                  </a:lnTo>
                  <a:lnTo>
                    <a:pt x="5336159" y="317500"/>
                  </a:lnTo>
                  <a:lnTo>
                    <a:pt x="5370931" y="342900"/>
                  </a:lnTo>
                  <a:lnTo>
                    <a:pt x="5405056" y="381000"/>
                  </a:lnTo>
                  <a:lnTo>
                    <a:pt x="5438507" y="406400"/>
                  </a:lnTo>
                  <a:lnTo>
                    <a:pt x="5471274" y="431800"/>
                  </a:lnTo>
                  <a:lnTo>
                    <a:pt x="5503329" y="469900"/>
                  </a:lnTo>
                  <a:lnTo>
                    <a:pt x="5534685" y="495300"/>
                  </a:lnTo>
                  <a:lnTo>
                    <a:pt x="5565318" y="533400"/>
                  </a:lnTo>
                  <a:lnTo>
                    <a:pt x="5595213" y="571500"/>
                  </a:lnTo>
                  <a:lnTo>
                    <a:pt x="5624347" y="596900"/>
                  </a:lnTo>
                  <a:lnTo>
                    <a:pt x="5652732" y="635000"/>
                  </a:lnTo>
                  <a:lnTo>
                    <a:pt x="5680329" y="673100"/>
                  </a:lnTo>
                  <a:lnTo>
                    <a:pt x="5707138" y="711200"/>
                  </a:lnTo>
                  <a:lnTo>
                    <a:pt x="5733148" y="736600"/>
                  </a:lnTo>
                  <a:lnTo>
                    <a:pt x="5758332" y="774700"/>
                  </a:lnTo>
                  <a:lnTo>
                    <a:pt x="5782703" y="812800"/>
                  </a:lnTo>
                  <a:lnTo>
                    <a:pt x="5806224" y="850900"/>
                  </a:lnTo>
                  <a:lnTo>
                    <a:pt x="5828893" y="901700"/>
                  </a:lnTo>
                  <a:lnTo>
                    <a:pt x="5850687" y="939800"/>
                  </a:lnTo>
                  <a:lnTo>
                    <a:pt x="5871603" y="977900"/>
                  </a:lnTo>
                  <a:lnTo>
                    <a:pt x="5891631" y="1016000"/>
                  </a:lnTo>
                  <a:lnTo>
                    <a:pt x="5910758" y="1054100"/>
                  </a:lnTo>
                  <a:lnTo>
                    <a:pt x="5928957" y="1104900"/>
                  </a:lnTo>
                  <a:lnTo>
                    <a:pt x="5946216" y="1143000"/>
                  </a:lnTo>
                  <a:lnTo>
                    <a:pt x="5962535" y="1181100"/>
                  </a:lnTo>
                  <a:lnTo>
                    <a:pt x="5977902" y="1231900"/>
                  </a:lnTo>
                  <a:lnTo>
                    <a:pt x="5992291" y="1270000"/>
                  </a:lnTo>
                  <a:lnTo>
                    <a:pt x="6005690" y="1308100"/>
                  </a:lnTo>
                  <a:lnTo>
                    <a:pt x="6018098" y="1358900"/>
                  </a:lnTo>
                  <a:lnTo>
                    <a:pt x="6029502" y="1409700"/>
                  </a:lnTo>
                  <a:lnTo>
                    <a:pt x="6039878" y="1447800"/>
                  </a:lnTo>
                  <a:lnTo>
                    <a:pt x="6049212" y="1498600"/>
                  </a:lnTo>
                  <a:lnTo>
                    <a:pt x="6057493" y="1536700"/>
                  </a:lnTo>
                  <a:lnTo>
                    <a:pt x="6064720" y="1587500"/>
                  </a:lnTo>
                  <a:lnTo>
                    <a:pt x="6070866" y="1638300"/>
                  </a:lnTo>
                  <a:lnTo>
                    <a:pt x="6075934" y="1676400"/>
                  </a:lnTo>
                  <a:lnTo>
                    <a:pt x="6079883" y="1727200"/>
                  </a:lnTo>
                  <a:lnTo>
                    <a:pt x="6082727" y="1778000"/>
                  </a:lnTo>
                  <a:lnTo>
                    <a:pt x="6084442" y="1828800"/>
                  </a:lnTo>
                  <a:lnTo>
                    <a:pt x="6085027" y="1866900"/>
                  </a:lnTo>
                  <a:lnTo>
                    <a:pt x="6084442" y="1917700"/>
                  </a:lnTo>
                  <a:lnTo>
                    <a:pt x="6082727" y="1968500"/>
                  </a:lnTo>
                  <a:lnTo>
                    <a:pt x="6079883" y="2019300"/>
                  </a:lnTo>
                  <a:lnTo>
                    <a:pt x="6075934" y="2057400"/>
                  </a:lnTo>
                  <a:lnTo>
                    <a:pt x="6070866" y="2108200"/>
                  </a:lnTo>
                  <a:lnTo>
                    <a:pt x="6064720" y="2159000"/>
                  </a:lnTo>
                  <a:lnTo>
                    <a:pt x="6057493" y="2197100"/>
                  </a:lnTo>
                  <a:lnTo>
                    <a:pt x="6049212" y="2247900"/>
                  </a:lnTo>
                  <a:lnTo>
                    <a:pt x="6039878" y="2298700"/>
                  </a:lnTo>
                  <a:lnTo>
                    <a:pt x="6029502" y="2336800"/>
                  </a:lnTo>
                  <a:lnTo>
                    <a:pt x="6018098" y="2387600"/>
                  </a:lnTo>
                  <a:lnTo>
                    <a:pt x="6005690" y="2425700"/>
                  </a:lnTo>
                  <a:lnTo>
                    <a:pt x="5992291" y="2476500"/>
                  </a:lnTo>
                  <a:lnTo>
                    <a:pt x="5977902" y="2514600"/>
                  </a:lnTo>
                  <a:lnTo>
                    <a:pt x="5962535" y="2565400"/>
                  </a:lnTo>
                  <a:lnTo>
                    <a:pt x="5946216" y="2603500"/>
                  </a:lnTo>
                  <a:lnTo>
                    <a:pt x="5928957" y="2641600"/>
                  </a:lnTo>
                  <a:lnTo>
                    <a:pt x="5910758" y="2692400"/>
                  </a:lnTo>
                  <a:lnTo>
                    <a:pt x="5891631" y="2730500"/>
                  </a:lnTo>
                  <a:lnTo>
                    <a:pt x="5871603" y="2768600"/>
                  </a:lnTo>
                  <a:lnTo>
                    <a:pt x="5850687" y="2806700"/>
                  </a:lnTo>
                  <a:lnTo>
                    <a:pt x="5828893" y="2844800"/>
                  </a:lnTo>
                  <a:lnTo>
                    <a:pt x="5806224" y="2882900"/>
                  </a:lnTo>
                  <a:lnTo>
                    <a:pt x="5798383" y="2895600"/>
                  </a:lnTo>
                  <a:lnTo>
                    <a:pt x="2394445" y="2895600"/>
                  </a:lnTo>
                  <a:lnTo>
                    <a:pt x="2365997" y="2908300"/>
                  </a:lnTo>
                  <a:lnTo>
                    <a:pt x="2281858" y="2933700"/>
                  </a:lnTo>
                  <a:lnTo>
                    <a:pt x="2238972" y="2959100"/>
                  </a:lnTo>
                  <a:lnTo>
                    <a:pt x="2062276" y="3009900"/>
                  </a:lnTo>
                  <a:close/>
                </a:path>
                <a:path w="6085205" h="3860800">
                  <a:moveTo>
                    <a:pt x="5227980" y="241300"/>
                  </a:moveTo>
                  <a:lnTo>
                    <a:pt x="2970059" y="241300"/>
                  </a:lnTo>
                  <a:lnTo>
                    <a:pt x="3007347" y="215900"/>
                  </a:lnTo>
                  <a:lnTo>
                    <a:pt x="3045230" y="190500"/>
                  </a:lnTo>
                  <a:lnTo>
                    <a:pt x="3083698" y="165100"/>
                  </a:lnTo>
                  <a:lnTo>
                    <a:pt x="3162324" y="114300"/>
                  </a:lnTo>
                  <a:lnTo>
                    <a:pt x="3202457" y="101600"/>
                  </a:lnTo>
                  <a:lnTo>
                    <a:pt x="3243122" y="76200"/>
                  </a:lnTo>
                  <a:lnTo>
                    <a:pt x="3284296" y="63500"/>
                  </a:lnTo>
                  <a:lnTo>
                    <a:pt x="3325977" y="38100"/>
                  </a:lnTo>
                  <a:lnTo>
                    <a:pt x="3410801" y="12700"/>
                  </a:lnTo>
                  <a:lnTo>
                    <a:pt x="3451452" y="0"/>
                  </a:lnTo>
                  <a:lnTo>
                    <a:pt x="4746587" y="0"/>
                  </a:lnTo>
                  <a:lnTo>
                    <a:pt x="4787239" y="12700"/>
                  </a:lnTo>
                  <a:lnTo>
                    <a:pt x="4872063" y="38100"/>
                  </a:lnTo>
                  <a:lnTo>
                    <a:pt x="4913744" y="63500"/>
                  </a:lnTo>
                  <a:lnTo>
                    <a:pt x="4954916" y="76200"/>
                  </a:lnTo>
                  <a:lnTo>
                    <a:pt x="4995583" y="101600"/>
                  </a:lnTo>
                  <a:lnTo>
                    <a:pt x="5035715" y="114300"/>
                  </a:lnTo>
                  <a:lnTo>
                    <a:pt x="5114340" y="165100"/>
                  </a:lnTo>
                  <a:lnTo>
                    <a:pt x="5152809" y="190500"/>
                  </a:lnTo>
                  <a:lnTo>
                    <a:pt x="5190693" y="215900"/>
                  </a:lnTo>
                  <a:lnTo>
                    <a:pt x="5227980" y="241300"/>
                  </a:lnTo>
                  <a:close/>
                </a:path>
                <a:path w="6085205" h="3860800">
                  <a:moveTo>
                    <a:pt x="4656556" y="3784600"/>
                  </a:moveTo>
                  <a:lnTo>
                    <a:pt x="3541496" y="3784600"/>
                  </a:lnTo>
                  <a:lnTo>
                    <a:pt x="3497491" y="3759200"/>
                  </a:lnTo>
                  <a:lnTo>
                    <a:pt x="3368154" y="3721100"/>
                  </a:lnTo>
                  <a:lnTo>
                    <a:pt x="3325977" y="3695700"/>
                  </a:lnTo>
                  <a:lnTo>
                    <a:pt x="3243122" y="3670300"/>
                  </a:lnTo>
                  <a:lnTo>
                    <a:pt x="3162324" y="3619500"/>
                  </a:lnTo>
                  <a:lnTo>
                    <a:pt x="3122739" y="3606800"/>
                  </a:lnTo>
                  <a:lnTo>
                    <a:pt x="3045230" y="3556000"/>
                  </a:lnTo>
                  <a:lnTo>
                    <a:pt x="3007347" y="3530600"/>
                  </a:lnTo>
                  <a:lnTo>
                    <a:pt x="2970059" y="3505200"/>
                  </a:lnTo>
                  <a:lnTo>
                    <a:pt x="2933381" y="3479800"/>
                  </a:lnTo>
                  <a:lnTo>
                    <a:pt x="2897314" y="3454400"/>
                  </a:lnTo>
                  <a:lnTo>
                    <a:pt x="2861894" y="3429000"/>
                  </a:lnTo>
                  <a:lnTo>
                    <a:pt x="2827109" y="3390900"/>
                  </a:lnTo>
                  <a:lnTo>
                    <a:pt x="2792983" y="3365500"/>
                  </a:lnTo>
                  <a:lnTo>
                    <a:pt x="2759531" y="3340100"/>
                  </a:lnTo>
                  <a:lnTo>
                    <a:pt x="2726779" y="3302000"/>
                  </a:lnTo>
                  <a:lnTo>
                    <a:pt x="2694711" y="3276600"/>
                  </a:lnTo>
                  <a:lnTo>
                    <a:pt x="2663355" y="3238500"/>
                  </a:lnTo>
                  <a:lnTo>
                    <a:pt x="2632722" y="3213100"/>
                  </a:lnTo>
                  <a:lnTo>
                    <a:pt x="2602838" y="3175000"/>
                  </a:lnTo>
                  <a:lnTo>
                    <a:pt x="2573693" y="3149600"/>
                  </a:lnTo>
                  <a:lnTo>
                    <a:pt x="2545320" y="3111500"/>
                  </a:lnTo>
                  <a:lnTo>
                    <a:pt x="2517711" y="3073400"/>
                  </a:lnTo>
                  <a:lnTo>
                    <a:pt x="2490901" y="3035300"/>
                  </a:lnTo>
                  <a:lnTo>
                    <a:pt x="2464891" y="2997200"/>
                  </a:lnTo>
                  <a:lnTo>
                    <a:pt x="2439708" y="2959100"/>
                  </a:lnTo>
                  <a:lnTo>
                    <a:pt x="2415336" y="2921000"/>
                  </a:lnTo>
                  <a:lnTo>
                    <a:pt x="2394445" y="2895600"/>
                  </a:lnTo>
                  <a:lnTo>
                    <a:pt x="5798383" y="2895600"/>
                  </a:lnTo>
                  <a:lnTo>
                    <a:pt x="5782703" y="2921000"/>
                  </a:lnTo>
                  <a:lnTo>
                    <a:pt x="5758332" y="2959100"/>
                  </a:lnTo>
                  <a:lnTo>
                    <a:pt x="5733148" y="2997200"/>
                  </a:lnTo>
                  <a:lnTo>
                    <a:pt x="5707138" y="3035300"/>
                  </a:lnTo>
                  <a:lnTo>
                    <a:pt x="5680329" y="3073400"/>
                  </a:lnTo>
                  <a:lnTo>
                    <a:pt x="5652732" y="3111500"/>
                  </a:lnTo>
                  <a:lnTo>
                    <a:pt x="5624347" y="3149600"/>
                  </a:lnTo>
                  <a:lnTo>
                    <a:pt x="5595213" y="3175000"/>
                  </a:lnTo>
                  <a:lnTo>
                    <a:pt x="5565318" y="3213100"/>
                  </a:lnTo>
                  <a:lnTo>
                    <a:pt x="5534685" y="3238500"/>
                  </a:lnTo>
                  <a:lnTo>
                    <a:pt x="5503329" y="3276600"/>
                  </a:lnTo>
                  <a:lnTo>
                    <a:pt x="5471274" y="3302000"/>
                  </a:lnTo>
                  <a:lnTo>
                    <a:pt x="5438507" y="3340100"/>
                  </a:lnTo>
                  <a:lnTo>
                    <a:pt x="5405056" y="3365500"/>
                  </a:lnTo>
                  <a:lnTo>
                    <a:pt x="5370931" y="3390900"/>
                  </a:lnTo>
                  <a:lnTo>
                    <a:pt x="5336159" y="3429000"/>
                  </a:lnTo>
                  <a:lnTo>
                    <a:pt x="5300726" y="3454400"/>
                  </a:lnTo>
                  <a:lnTo>
                    <a:pt x="5264658" y="3479800"/>
                  </a:lnTo>
                  <a:lnTo>
                    <a:pt x="5227980" y="3505200"/>
                  </a:lnTo>
                  <a:lnTo>
                    <a:pt x="5190693" y="3530600"/>
                  </a:lnTo>
                  <a:lnTo>
                    <a:pt x="5152809" y="3556000"/>
                  </a:lnTo>
                  <a:lnTo>
                    <a:pt x="5075313" y="3606800"/>
                  </a:lnTo>
                  <a:lnTo>
                    <a:pt x="5035715" y="3619500"/>
                  </a:lnTo>
                  <a:lnTo>
                    <a:pt x="4954916" y="3670300"/>
                  </a:lnTo>
                  <a:lnTo>
                    <a:pt x="4872063" y="3695700"/>
                  </a:lnTo>
                  <a:lnTo>
                    <a:pt x="4829886" y="3721100"/>
                  </a:lnTo>
                  <a:lnTo>
                    <a:pt x="4700561" y="3759200"/>
                  </a:lnTo>
                  <a:lnTo>
                    <a:pt x="4656556" y="3784600"/>
                  </a:lnTo>
                  <a:close/>
                </a:path>
                <a:path w="6085205" h="3860800">
                  <a:moveTo>
                    <a:pt x="1924899" y="3035300"/>
                  </a:moveTo>
                  <a:lnTo>
                    <a:pt x="1451279" y="3035300"/>
                  </a:lnTo>
                  <a:lnTo>
                    <a:pt x="1359268" y="3009900"/>
                  </a:lnTo>
                  <a:lnTo>
                    <a:pt x="2016924" y="3009900"/>
                  </a:lnTo>
                  <a:lnTo>
                    <a:pt x="1924899" y="3035300"/>
                  </a:lnTo>
                  <a:close/>
                </a:path>
                <a:path w="6085205" h="3860800">
                  <a:moveTo>
                    <a:pt x="1783880" y="3048000"/>
                  </a:moveTo>
                  <a:lnTo>
                    <a:pt x="1592299" y="3048000"/>
                  </a:lnTo>
                  <a:lnTo>
                    <a:pt x="1544916" y="3035300"/>
                  </a:lnTo>
                  <a:lnTo>
                    <a:pt x="1831263" y="3035300"/>
                  </a:lnTo>
                  <a:lnTo>
                    <a:pt x="1783880" y="3048000"/>
                  </a:lnTo>
                  <a:close/>
                </a:path>
                <a:path w="6085205" h="3860800">
                  <a:moveTo>
                    <a:pt x="4430407" y="3835400"/>
                  </a:moveTo>
                  <a:lnTo>
                    <a:pt x="3767632" y="3835400"/>
                  </a:lnTo>
                  <a:lnTo>
                    <a:pt x="3585921" y="3784600"/>
                  </a:lnTo>
                  <a:lnTo>
                    <a:pt x="4612119" y="3784600"/>
                  </a:lnTo>
                  <a:lnTo>
                    <a:pt x="4430407" y="3835400"/>
                  </a:lnTo>
                  <a:close/>
                </a:path>
                <a:path w="6085205" h="3860800">
                  <a:moveTo>
                    <a:pt x="4337329" y="3848100"/>
                  </a:moveTo>
                  <a:lnTo>
                    <a:pt x="3860711" y="3848100"/>
                  </a:lnTo>
                  <a:lnTo>
                    <a:pt x="3814000" y="3835400"/>
                  </a:lnTo>
                  <a:lnTo>
                    <a:pt x="4384040" y="3835400"/>
                  </a:lnTo>
                  <a:lnTo>
                    <a:pt x="4337329" y="3848100"/>
                  </a:lnTo>
                  <a:close/>
                </a:path>
                <a:path w="6085205" h="3860800">
                  <a:moveTo>
                    <a:pt x="4195241" y="3860800"/>
                  </a:moveTo>
                  <a:lnTo>
                    <a:pt x="4002797" y="3860800"/>
                  </a:lnTo>
                  <a:lnTo>
                    <a:pt x="3955122" y="3848100"/>
                  </a:lnTo>
                  <a:lnTo>
                    <a:pt x="4242916" y="3848100"/>
                  </a:lnTo>
                  <a:lnTo>
                    <a:pt x="4195241" y="3860800"/>
                  </a:lnTo>
                  <a:close/>
                </a:path>
              </a:pathLst>
            </a:custGeom>
            <a:solidFill>
              <a:srgbClr val="574239"/>
            </a:solidFill>
          </p:spPr>
          <p:txBody>
            <a:bodyPr wrap="square" lIns="0" tIns="0" rIns="0" bIns="0" rtlCol="0"/>
            <a:lstStyle/>
            <a:p>
              <a:endParaRPr dirty="0"/>
            </a:p>
          </p:txBody>
        </p:sp>
        <p:pic>
          <p:nvPicPr>
            <p:cNvPr id="5" name="object 5"/>
            <p:cNvPicPr/>
            <p:nvPr/>
          </p:nvPicPr>
          <p:blipFill>
            <a:blip r:embed="rId3" cstate="print"/>
            <a:stretch>
              <a:fillRect/>
            </a:stretch>
          </p:blipFill>
          <p:spPr>
            <a:xfrm>
              <a:off x="4295201" y="8182046"/>
              <a:ext cx="3264804" cy="2509955"/>
            </a:xfrm>
            <a:prstGeom prst="rect">
              <a:avLst/>
            </a:prstGeom>
          </p:spPr>
        </p:pic>
        <p:sp>
          <p:nvSpPr>
            <p:cNvPr id="6" name="object 6"/>
            <p:cNvSpPr/>
            <p:nvPr/>
          </p:nvSpPr>
          <p:spPr>
            <a:xfrm>
              <a:off x="3779990" y="9819068"/>
              <a:ext cx="447675" cy="344170"/>
            </a:xfrm>
            <a:custGeom>
              <a:avLst/>
              <a:gdLst/>
              <a:ahLst/>
              <a:cxnLst/>
              <a:rect l="l" t="t" r="r" b="b"/>
              <a:pathLst>
                <a:path w="447675" h="344170">
                  <a:moveTo>
                    <a:pt x="204139" y="273240"/>
                  </a:moveTo>
                  <a:lnTo>
                    <a:pt x="142913" y="212305"/>
                  </a:lnTo>
                  <a:lnTo>
                    <a:pt x="114312" y="178066"/>
                  </a:lnTo>
                  <a:lnTo>
                    <a:pt x="101168" y="137401"/>
                  </a:lnTo>
                  <a:lnTo>
                    <a:pt x="100660" y="126390"/>
                  </a:lnTo>
                  <a:lnTo>
                    <a:pt x="100723" y="0"/>
                  </a:lnTo>
                  <a:lnTo>
                    <a:pt x="0" y="12"/>
                  </a:lnTo>
                  <a:lnTo>
                    <a:pt x="114" y="120878"/>
                  </a:lnTo>
                  <a:lnTo>
                    <a:pt x="3937" y="175234"/>
                  </a:lnTo>
                  <a:lnTo>
                    <a:pt x="16256" y="215214"/>
                  </a:lnTo>
                  <a:lnTo>
                    <a:pt x="36322" y="248399"/>
                  </a:lnTo>
                  <a:lnTo>
                    <a:pt x="132829" y="344119"/>
                  </a:lnTo>
                  <a:lnTo>
                    <a:pt x="204139" y="273240"/>
                  </a:lnTo>
                  <a:close/>
                </a:path>
                <a:path w="447675" h="344170">
                  <a:moveTo>
                    <a:pt x="223278" y="22085"/>
                  </a:moveTo>
                  <a:lnTo>
                    <a:pt x="222199" y="21310"/>
                  </a:lnTo>
                  <a:lnTo>
                    <a:pt x="221564" y="21450"/>
                  </a:lnTo>
                  <a:lnTo>
                    <a:pt x="221361" y="22085"/>
                  </a:lnTo>
                  <a:lnTo>
                    <a:pt x="220141" y="21170"/>
                  </a:lnTo>
                  <a:lnTo>
                    <a:pt x="219875" y="22733"/>
                  </a:lnTo>
                  <a:lnTo>
                    <a:pt x="220649" y="22733"/>
                  </a:lnTo>
                  <a:lnTo>
                    <a:pt x="222504" y="24053"/>
                  </a:lnTo>
                  <a:lnTo>
                    <a:pt x="223088" y="22783"/>
                  </a:lnTo>
                  <a:lnTo>
                    <a:pt x="223278" y="22085"/>
                  </a:lnTo>
                  <a:close/>
                </a:path>
                <a:path w="447675" h="344170">
                  <a:moveTo>
                    <a:pt x="320713" y="12"/>
                  </a:moveTo>
                  <a:lnTo>
                    <a:pt x="288366" y="12"/>
                  </a:lnTo>
                  <a:lnTo>
                    <a:pt x="288366" y="33032"/>
                  </a:lnTo>
                  <a:lnTo>
                    <a:pt x="286677" y="36842"/>
                  </a:lnTo>
                  <a:lnTo>
                    <a:pt x="286766" y="102882"/>
                  </a:lnTo>
                  <a:lnTo>
                    <a:pt x="261442" y="123202"/>
                  </a:lnTo>
                  <a:lnTo>
                    <a:pt x="256032" y="118122"/>
                  </a:lnTo>
                  <a:lnTo>
                    <a:pt x="254965" y="120662"/>
                  </a:lnTo>
                  <a:lnTo>
                    <a:pt x="254584" y="124472"/>
                  </a:lnTo>
                  <a:lnTo>
                    <a:pt x="254381" y="133362"/>
                  </a:lnTo>
                  <a:lnTo>
                    <a:pt x="255739" y="137172"/>
                  </a:lnTo>
                  <a:lnTo>
                    <a:pt x="260019" y="143522"/>
                  </a:lnTo>
                  <a:lnTo>
                    <a:pt x="263474" y="146062"/>
                  </a:lnTo>
                  <a:lnTo>
                    <a:pt x="266903" y="143522"/>
                  </a:lnTo>
                  <a:lnTo>
                    <a:pt x="275501" y="143522"/>
                  </a:lnTo>
                  <a:lnTo>
                    <a:pt x="275374" y="175272"/>
                  </a:lnTo>
                  <a:lnTo>
                    <a:pt x="275247" y="177812"/>
                  </a:lnTo>
                  <a:lnTo>
                    <a:pt x="268820" y="181622"/>
                  </a:lnTo>
                  <a:lnTo>
                    <a:pt x="271691" y="186702"/>
                  </a:lnTo>
                  <a:lnTo>
                    <a:pt x="276301" y="187972"/>
                  </a:lnTo>
                  <a:lnTo>
                    <a:pt x="274154" y="193052"/>
                  </a:lnTo>
                  <a:lnTo>
                    <a:pt x="273481" y="194322"/>
                  </a:lnTo>
                  <a:lnTo>
                    <a:pt x="272415" y="194322"/>
                  </a:lnTo>
                  <a:lnTo>
                    <a:pt x="270967" y="196862"/>
                  </a:lnTo>
                  <a:lnTo>
                    <a:pt x="265480" y="196862"/>
                  </a:lnTo>
                  <a:lnTo>
                    <a:pt x="265557" y="194322"/>
                  </a:lnTo>
                  <a:lnTo>
                    <a:pt x="258953" y="187972"/>
                  </a:lnTo>
                  <a:lnTo>
                    <a:pt x="254635" y="193052"/>
                  </a:lnTo>
                  <a:lnTo>
                    <a:pt x="253365" y="196862"/>
                  </a:lnTo>
                  <a:lnTo>
                    <a:pt x="247510" y="194322"/>
                  </a:lnTo>
                  <a:lnTo>
                    <a:pt x="245910" y="194322"/>
                  </a:lnTo>
                  <a:lnTo>
                    <a:pt x="244487" y="193052"/>
                  </a:lnTo>
                  <a:lnTo>
                    <a:pt x="244297" y="191782"/>
                  </a:lnTo>
                  <a:lnTo>
                    <a:pt x="244563" y="190512"/>
                  </a:lnTo>
                  <a:lnTo>
                    <a:pt x="245694" y="187972"/>
                  </a:lnTo>
                  <a:lnTo>
                    <a:pt x="246964" y="186702"/>
                  </a:lnTo>
                  <a:lnTo>
                    <a:pt x="243967" y="185432"/>
                  </a:lnTo>
                  <a:lnTo>
                    <a:pt x="243598" y="187972"/>
                  </a:lnTo>
                  <a:lnTo>
                    <a:pt x="240169" y="184162"/>
                  </a:lnTo>
                  <a:lnTo>
                    <a:pt x="238455" y="181622"/>
                  </a:lnTo>
                  <a:lnTo>
                    <a:pt x="239064" y="180352"/>
                  </a:lnTo>
                  <a:lnTo>
                    <a:pt x="239941" y="179082"/>
                  </a:lnTo>
                  <a:lnTo>
                    <a:pt x="241160" y="175272"/>
                  </a:lnTo>
                  <a:lnTo>
                    <a:pt x="247230" y="175272"/>
                  </a:lnTo>
                  <a:lnTo>
                    <a:pt x="245440" y="174002"/>
                  </a:lnTo>
                  <a:lnTo>
                    <a:pt x="243763" y="171462"/>
                  </a:lnTo>
                  <a:lnTo>
                    <a:pt x="245364" y="167652"/>
                  </a:lnTo>
                  <a:lnTo>
                    <a:pt x="247027" y="166382"/>
                  </a:lnTo>
                  <a:lnTo>
                    <a:pt x="248551" y="166382"/>
                  </a:lnTo>
                  <a:lnTo>
                    <a:pt x="251460" y="165112"/>
                  </a:lnTo>
                  <a:lnTo>
                    <a:pt x="255409" y="168922"/>
                  </a:lnTo>
                  <a:lnTo>
                    <a:pt x="259549" y="172732"/>
                  </a:lnTo>
                  <a:lnTo>
                    <a:pt x="259549" y="165112"/>
                  </a:lnTo>
                  <a:lnTo>
                    <a:pt x="259549" y="161302"/>
                  </a:lnTo>
                  <a:lnTo>
                    <a:pt x="252006" y="161302"/>
                  </a:lnTo>
                  <a:lnTo>
                    <a:pt x="243128" y="160032"/>
                  </a:lnTo>
                  <a:lnTo>
                    <a:pt x="234950" y="156222"/>
                  </a:lnTo>
                  <a:lnTo>
                    <a:pt x="229362" y="149872"/>
                  </a:lnTo>
                  <a:lnTo>
                    <a:pt x="227291" y="146062"/>
                  </a:lnTo>
                  <a:lnTo>
                    <a:pt x="228892" y="140982"/>
                  </a:lnTo>
                  <a:lnTo>
                    <a:pt x="227761" y="135902"/>
                  </a:lnTo>
                  <a:lnTo>
                    <a:pt x="224193" y="137172"/>
                  </a:lnTo>
                  <a:lnTo>
                    <a:pt x="218567" y="140982"/>
                  </a:lnTo>
                  <a:lnTo>
                    <a:pt x="217678" y="142252"/>
                  </a:lnTo>
                  <a:lnTo>
                    <a:pt x="217766" y="162572"/>
                  </a:lnTo>
                  <a:lnTo>
                    <a:pt x="217500" y="165112"/>
                  </a:lnTo>
                  <a:lnTo>
                    <a:pt x="212102" y="168922"/>
                  </a:lnTo>
                  <a:lnTo>
                    <a:pt x="204508" y="177812"/>
                  </a:lnTo>
                  <a:lnTo>
                    <a:pt x="200317" y="181622"/>
                  </a:lnTo>
                  <a:lnTo>
                    <a:pt x="203022" y="186702"/>
                  </a:lnTo>
                  <a:lnTo>
                    <a:pt x="208534" y="190512"/>
                  </a:lnTo>
                  <a:lnTo>
                    <a:pt x="205232" y="194322"/>
                  </a:lnTo>
                  <a:lnTo>
                    <a:pt x="204038" y="194322"/>
                  </a:lnTo>
                  <a:lnTo>
                    <a:pt x="203238" y="196862"/>
                  </a:lnTo>
                  <a:lnTo>
                    <a:pt x="201434" y="196862"/>
                  </a:lnTo>
                  <a:lnTo>
                    <a:pt x="196469" y="194322"/>
                  </a:lnTo>
                  <a:lnTo>
                    <a:pt x="194564" y="191782"/>
                  </a:lnTo>
                  <a:lnTo>
                    <a:pt x="190766" y="187972"/>
                  </a:lnTo>
                  <a:lnTo>
                    <a:pt x="186956" y="191782"/>
                  </a:lnTo>
                  <a:lnTo>
                    <a:pt x="184111" y="196862"/>
                  </a:lnTo>
                  <a:lnTo>
                    <a:pt x="178981" y="194322"/>
                  </a:lnTo>
                  <a:lnTo>
                    <a:pt x="176542" y="194322"/>
                  </a:lnTo>
                  <a:lnTo>
                    <a:pt x="176060" y="193052"/>
                  </a:lnTo>
                  <a:lnTo>
                    <a:pt x="175768" y="190512"/>
                  </a:lnTo>
                  <a:lnTo>
                    <a:pt x="177165" y="187972"/>
                  </a:lnTo>
                  <a:lnTo>
                    <a:pt x="178765" y="186702"/>
                  </a:lnTo>
                  <a:lnTo>
                    <a:pt x="173113" y="186702"/>
                  </a:lnTo>
                  <a:lnTo>
                    <a:pt x="171526" y="184162"/>
                  </a:lnTo>
                  <a:lnTo>
                    <a:pt x="170776" y="181622"/>
                  </a:lnTo>
                  <a:lnTo>
                    <a:pt x="170649" y="179082"/>
                  </a:lnTo>
                  <a:lnTo>
                    <a:pt x="171653" y="177812"/>
                  </a:lnTo>
                  <a:lnTo>
                    <a:pt x="174447" y="175272"/>
                  </a:lnTo>
                  <a:lnTo>
                    <a:pt x="178993" y="175272"/>
                  </a:lnTo>
                  <a:lnTo>
                    <a:pt x="177533" y="174002"/>
                  </a:lnTo>
                  <a:lnTo>
                    <a:pt x="175641" y="171462"/>
                  </a:lnTo>
                  <a:lnTo>
                    <a:pt x="176314" y="168922"/>
                  </a:lnTo>
                  <a:lnTo>
                    <a:pt x="176987" y="167652"/>
                  </a:lnTo>
                  <a:lnTo>
                    <a:pt x="177761" y="166382"/>
                  </a:lnTo>
                  <a:lnTo>
                    <a:pt x="179743" y="166382"/>
                  </a:lnTo>
                  <a:lnTo>
                    <a:pt x="184645" y="165112"/>
                  </a:lnTo>
                  <a:lnTo>
                    <a:pt x="184746" y="168922"/>
                  </a:lnTo>
                  <a:lnTo>
                    <a:pt x="186537" y="165112"/>
                  </a:lnTo>
                  <a:lnTo>
                    <a:pt x="196672" y="143522"/>
                  </a:lnTo>
                  <a:lnTo>
                    <a:pt x="196850" y="135902"/>
                  </a:lnTo>
                  <a:lnTo>
                    <a:pt x="197573" y="133362"/>
                  </a:lnTo>
                  <a:lnTo>
                    <a:pt x="199047" y="128282"/>
                  </a:lnTo>
                  <a:lnTo>
                    <a:pt x="206336" y="124472"/>
                  </a:lnTo>
                  <a:lnTo>
                    <a:pt x="211785" y="118122"/>
                  </a:lnTo>
                  <a:lnTo>
                    <a:pt x="205359" y="111772"/>
                  </a:lnTo>
                  <a:lnTo>
                    <a:pt x="204000" y="110502"/>
                  </a:lnTo>
                  <a:lnTo>
                    <a:pt x="197015" y="104152"/>
                  </a:lnTo>
                  <a:lnTo>
                    <a:pt x="179527" y="120662"/>
                  </a:lnTo>
                  <a:lnTo>
                    <a:pt x="183426" y="124472"/>
                  </a:lnTo>
                  <a:lnTo>
                    <a:pt x="184442" y="124472"/>
                  </a:lnTo>
                  <a:lnTo>
                    <a:pt x="185369" y="127012"/>
                  </a:lnTo>
                  <a:lnTo>
                    <a:pt x="186385" y="130822"/>
                  </a:lnTo>
                  <a:lnTo>
                    <a:pt x="184645" y="130822"/>
                  </a:lnTo>
                  <a:lnTo>
                    <a:pt x="181902" y="133362"/>
                  </a:lnTo>
                  <a:lnTo>
                    <a:pt x="176784" y="133362"/>
                  </a:lnTo>
                  <a:lnTo>
                    <a:pt x="174955" y="129552"/>
                  </a:lnTo>
                  <a:lnTo>
                    <a:pt x="170776" y="124472"/>
                  </a:lnTo>
                  <a:lnTo>
                    <a:pt x="165722" y="130822"/>
                  </a:lnTo>
                  <a:lnTo>
                    <a:pt x="162648" y="135902"/>
                  </a:lnTo>
                  <a:lnTo>
                    <a:pt x="156845" y="130822"/>
                  </a:lnTo>
                  <a:lnTo>
                    <a:pt x="155397" y="130822"/>
                  </a:lnTo>
                  <a:lnTo>
                    <a:pt x="155321" y="128282"/>
                  </a:lnTo>
                  <a:lnTo>
                    <a:pt x="156121" y="124472"/>
                  </a:lnTo>
                  <a:lnTo>
                    <a:pt x="158280" y="123202"/>
                  </a:lnTo>
                  <a:lnTo>
                    <a:pt x="154927" y="123202"/>
                  </a:lnTo>
                  <a:lnTo>
                    <a:pt x="153670" y="121932"/>
                  </a:lnTo>
                  <a:lnTo>
                    <a:pt x="151460" y="121932"/>
                  </a:lnTo>
                  <a:lnTo>
                    <a:pt x="150914" y="118122"/>
                  </a:lnTo>
                  <a:lnTo>
                    <a:pt x="151257" y="116852"/>
                  </a:lnTo>
                  <a:lnTo>
                    <a:pt x="151980" y="115582"/>
                  </a:lnTo>
                  <a:lnTo>
                    <a:pt x="153047" y="114312"/>
                  </a:lnTo>
                  <a:lnTo>
                    <a:pt x="158026" y="114312"/>
                  </a:lnTo>
                  <a:lnTo>
                    <a:pt x="158038" y="111772"/>
                  </a:lnTo>
                  <a:lnTo>
                    <a:pt x="154800" y="109232"/>
                  </a:lnTo>
                  <a:lnTo>
                    <a:pt x="155778" y="105422"/>
                  </a:lnTo>
                  <a:lnTo>
                    <a:pt x="156324" y="105422"/>
                  </a:lnTo>
                  <a:lnTo>
                    <a:pt x="159258" y="102882"/>
                  </a:lnTo>
                  <a:lnTo>
                    <a:pt x="162166" y="101612"/>
                  </a:lnTo>
                  <a:lnTo>
                    <a:pt x="165138" y="105422"/>
                  </a:lnTo>
                  <a:lnTo>
                    <a:pt x="168897" y="109232"/>
                  </a:lnTo>
                  <a:lnTo>
                    <a:pt x="176237" y="101612"/>
                  </a:lnTo>
                  <a:lnTo>
                    <a:pt x="179908" y="97802"/>
                  </a:lnTo>
                  <a:lnTo>
                    <a:pt x="185585" y="91452"/>
                  </a:lnTo>
                  <a:lnTo>
                    <a:pt x="190995" y="87642"/>
                  </a:lnTo>
                  <a:lnTo>
                    <a:pt x="186766" y="81292"/>
                  </a:lnTo>
                  <a:lnTo>
                    <a:pt x="181114" y="76212"/>
                  </a:lnTo>
                  <a:lnTo>
                    <a:pt x="179781" y="74942"/>
                  </a:lnTo>
                  <a:lnTo>
                    <a:pt x="175768" y="71132"/>
                  </a:lnTo>
                  <a:lnTo>
                    <a:pt x="174193" y="72402"/>
                  </a:lnTo>
                  <a:lnTo>
                    <a:pt x="171780" y="74942"/>
                  </a:lnTo>
                  <a:lnTo>
                    <a:pt x="169113" y="74942"/>
                  </a:lnTo>
                  <a:lnTo>
                    <a:pt x="163398" y="72402"/>
                  </a:lnTo>
                  <a:lnTo>
                    <a:pt x="165392" y="66052"/>
                  </a:lnTo>
                  <a:lnTo>
                    <a:pt x="165468" y="62242"/>
                  </a:lnTo>
                  <a:lnTo>
                    <a:pt x="165519" y="59702"/>
                  </a:lnTo>
                  <a:lnTo>
                    <a:pt x="159512" y="59702"/>
                  </a:lnTo>
                  <a:lnTo>
                    <a:pt x="152146" y="62242"/>
                  </a:lnTo>
                  <a:lnTo>
                    <a:pt x="151041" y="57162"/>
                  </a:lnTo>
                  <a:lnTo>
                    <a:pt x="150114" y="53352"/>
                  </a:lnTo>
                  <a:lnTo>
                    <a:pt x="152146" y="52082"/>
                  </a:lnTo>
                  <a:lnTo>
                    <a:pt x="154724" y="50812"/>
                  </a:lnTo>
                  <a:lnTo>
                    <a:pt x="156806" y="50812"/>
                  </a:lnTo>
                  <a:lnTo>
                    <a:pt x="158711" y="49542"/>
                  </a:lnTo>
                  <a:lnTo>
                    <a:pt x="158889" y="49542"/>
                  </a:lnTo>
                  <a:lnTo>
                    <a:pt x="157480" y="48272"/>
                  </a:lnTo>
                  <a:lnTo>
                    <a:pt x="155448" y="45732"/>
                  </a:lnTo>
                  <a:lnTo>
                    <a:pt x="156324" y="43192"/>
                  </a:lnTo>
                  <a:lnTo>
                    <a:pt x="157111" y="41922"/>
                  </a:lnTo>
                  <a:lnTo>
                    <a:pt x="160312" y="40652"/>
                  </a:lnTo>
                  <a:lnTo>
                    <a:pt x="162725" y="39382"/>
                  </a:lnTo>
                  <a:lnTo>
                    <a:pt x="165938" y="43192"/>
                  </a:lnTo>
                  <a:lnTo>
                    <a:pt x="166116" y="43192"/>
                  </a:lnTo>
                  <a:lnTo>
                    <a:pt x="166192" y="40652"/>
                  </a:lnTo>
                  <a:lnTo>
                    <a:pt x="166370" y="39382"/>
                  </a:lnTo>
                  <a:lnTo>
                    <a:pt x="166712" y="36842"/>
                  </a:lnTo>
                  <a:lnTo>
                    <a:pt x="168859" y="36842"/>
                  </a:lnTo>
                  <a:lnTo>
                    <a:pt x="171373" y="34302"/>
                  </a:lnTo>
                  <a:lnTo>
                    <a:pt x="175387" y="36842"/>
                  </a:lnTo>
                  <a:lnTo>
                    <a:pt x="175806" y="39382"/>
                  </a:lnTo>
                  <a:lnTo>
                    <a:pt x="175768" y="49542"/>
                  </a:lnTo>
                  <a:lnTo>
                    <a:pt x="197396" y="71132"/>
                  </a:lnTo>
                  <a:lnTo>
                    <a:pt x="206070" y="62242"/>
                  </a:lnTo>
                  <a:lnTo>
                    <a:pt x="224294" y="43192"/>
                  </a:lnTo>
                  <a:lnTo>
                    <a:pt x="226771" y="40652"/>
                  </a:lnTo>
                  <a:lnTo>
                    <a:pt x="232930" y="34302"/>
                  </a:lnTo>
                  <a:lnTo>
                    <a:pt x="223507" y="34302"/>
                  </a:lnTo>
                  <a:lnTo>
                    <a:pt x="220903" y="36842"/>
                  </a:lnTo>
                  <a:lnTo>
                    <a:pt x="217246" y="40652"/>
                  </a:lnTo>
                  <a:lnTo>
                    <a:pt x="210185" y="40652"/>
                  </a:lnTo>
                  <a:lnTo>
                    <a:pt x="208572" y="39382"/>
                  </a:lnTo>
                  <a:lnTo>
                    <a:pt x="211239" y="34302"/>
                  </a:lnTo>
                  <a:lnTo>
                    <a:pt x="214426" y="33032"/>
                  </a:lnTo>
                  <a:lnTo>
                    <a:pt x="216839" y="30492"/>
                  </a:lnTo>
                  <a:lnTo>
                    <a:pt x="203365" y="30492"/>
                  </a:lnTo>
                  <a:lnTo>
                    <a:pt x="202526" y="29222"/>
                  </a:lnTo>
                  <a:lnTo>
                    <a:pt x="202526" y="34302"/>
                  </a:lnTo>
                  <a:lnTo>
                    <a:pt x="194818" y="40652"/>
                  </a:lnTo>
                  <a:lnTo>
                    <a:pt x="189661" y="34302"/>
                  </a:lnTo>
                  <a:lnTo>
                    <a:pt x="202526" y="34302"/>
                  </a:lnTo>
                  <a:lnTo>
                    <a:pt x="202526" y="29222"/>
                  </a:lnTo>
                  <a:lnTo>
                    <a:pt x="195618" y="27952"/>
                  </a:lnTo>
                  <a:lnTo>
                    <a:pt x="190157" y="21602"/>
                  </a:lnTo>
                  <a:lnTo>
                    <a:pt x="215773" y="21602"/>
                  </a:lnTo>
                  <a:lnTo>
                    <a:pt x="217500" y="20332"/>
                  </a:lnTo>
                  <a:lnTo>
                    <a:pt x="221094" y="17792"/>
                  </a:lnTo>
                  <a:lnTo>
                    <a:pt x="223278" y="17792"/>
                  </a:lnTo>
                  <a:lnTo>
                    <a:pt x="219951" y="15252"/>
                  </a:lnTo>
                  <a:lnTo>
                    <a:pt x="217081" y="11442"/>
                  </a:lnTo>
                  <a:lnTo>
                    <a:pt x="218859" y="8902"/>
                  </a:lnTo>
                  <a:lnTo>
                    <a:pt x="222415" y="7632"/>
                  </a:lnTo>
                  <a:lnTo>
                    <a:pt x="223520" y="11442"/>
                  </a:lnTo>
                  <a:lnTo>
                    <a:pt x="228892" y="17792"/>
                  </a:lnTo>
                  <a:lnTo>
                    <a:pt x="233730" y="17792"/>
                  </a:lnTo>
                  <a:lnTo>
                    <a:pt x="230632" y="12712"/>
                  </a:lnTo>
                  <a:lnTo>
                    <a:pt x="226695" y="11442"/>
                  </a:lnTo>
                  <a:lnTo>
                    <a:pt x="229019" y="8902"/>
                  </a:lnTo>
                  <a:lnTo>
                    <a:pt x="232321" y="7632"/>
                  </a:lnTo>
                  <a:lnTo>
                    <a:pt x="234099" y="11442"/>
                  </a:lnTo>
                  <a:lnTo>
                    <a:pt x="238582" y="17792"/>
                  </a:lnTo>
                  <a:lnTo>
                    <a:pt x="252183" y="17792"/>
                  </a:lnTo>
                  <a:lnTo>
                    <a:pt x="254508" y="24142"/>
                  </a:lnTo>
                  <a:lnTo>
                    <a:pt x="245910" y="24142"/>
                  </a:lnTo>
                  <a:lnTo>
                    <a:pt x="251155" y="30492"/>
                  </a:lnTo>
                  <a:lnTo>
                    <a:pt x="254774" y="36842"/>
                  </a:lnTo>
                  <a:lnTo>
                    <a:pt x="256247" y="45732"/>
                  </a:lnTo>
                  <a:lnTo>
                    <a:pt x="254965" y="53352"/>
                  </a:lnTo>
                  <a:lnTo>
                    <a:pt x="250393" y="59702"/>
                  </a:lnTo>
                  <a:lnTo>
                    <a:pt x="244424" y="66052"/>
                  </a:lnTo>
                  <a:lnTo>
                    <a:pt x="237921" y="72402"/>
                  </a:lnTo>
                  <a:lnTo>
                    <a:pt x="231775" y="78752"/>
                  </a:lnTo>
                  <a:lnTo>
                    <a:pt x="229031" y="83832"/>
                  </a:lnTo>
                  <a:lnTo>
                    <a:pt x="229031" y="88912"/>
                  </a:lnTo>
                  <a:lnTo>
                    <a:pt x="230708" y="93992"/>
                  </a:lnTo>
                  <a:lnTo>
                    <a:pt x="233629" y="97802"/>
                  </a:lnTo>
                  <a:lnTo>
                    <a:pt x="249631" y="111772"/>
                  </a:lnTo>
                  <a:lnTo>
                    <a:pt x="252018" y="114312"/>
                  </a:lnTo>
                  <a:lnTo>
                    <a:pt x="257886" y="114312"/>
                  </a:lnTo>
                  <a:lnTo>
                    <a:pt x="261239" y="111772"/>
                  </a:lnTo>
                  <a:lnTo>
                    <a:pt x="263486" y="110502"/>
                  </a:lnTo>
                  <a:lnTo>
                    <a:pt x="264833" y="105422"/>
                  </a:lnTo>
                  <a:lnTo>
                    <a:pt x="265353" y="101612"/>
                  </a:lnTo>
                  <a:lnTo>
                    <a:pt x="265353" y="53352"/>
                  </a:lnTo>
                  <a:lnTo>
                    <a:pt x="266496" y="43192"/>
                  </a:lnTo>
                  <a:lnTo>
                    <a:pt x="272554" y="36842"/>
                  </a:lnTo>
                  <a:lnTo>
                    <a:pt x="280835" y="34302"/>
                  </a:lnTo>
                  <a:lnTo>
                    <a:pt x="282956" y="34302"/>
                  </a:lnTo>
                  <a:lnTo>
                    <a:pt x="288366" y="33032"/>
                  </a:lnTo>
                  <a:lnTo>
                    <a:pt x="288366" y="12"/>
                  </a:lnTo>
                  <a:lnTo>
                    <a:pt x="127330" y="12"/>
                  </a:lnTo>
                  <a:lnTo>
                    <a:pt x="127381" y="137172"/>
                  </a:lnTo>
                  <a:lnTo>
                    <a:pt x="142062" y="177812"/>
                  </a:lnTo>
                  <a:lnTo>
                    <a:pt x="223913" y="259092"/>
                  </a:lnTo>
                  <a:lnTo>
                    <a:pt x="279577" y="203212"/>
                  </a:lnTo>
                  <a:lnTo>
                    <a:pt x="286321" y="196862"/>
                  </a:lnTo>
                  <a:lnTo>
                    <a:pt x="302501" y="181622"/>
                  </a:lnTo>
                  <a:lnTo>
                    <a:pt x="320167" y="143522"/>
                  </a:lnTo>
                  <a:lnTo>
                    <a:pt x="320382" y="143522"/>
                  </a:lnTo>
                  <a:lnTo>
                    <a:pt x="320624" y="137172"/>
                  </a:lnTo>
                  <a:lnTo>
                    <a:pt x="320687" y="123202"/>
                  </a:lnTo>
                  <a:lnTo>
                    <a:pt x="320713" y="12"/>
                  </a:lnTo>
                  <a:close/>
                </a:path>
                <a:path w="447675" h="344170">
                  <a:moveTo>
                    <a:pt x="447179" y="12"/>
                  </a:moveTo>
                  <a:lnTo>
                    <a:pt x="346456" y="0"/>
                  </a:lnTo>
                  <a:lnTo>
                    <a:pt x="346532" y="126390"/>
                  </a:lnTo>
                  <a:lnTo>
                    <a:pt x="345986" y="137401"/>
                  </a:lnTo>
                  <a:lnTo>
                    <a:pt x="332867" y="178066"/>
                  </a:lnTo>
                  <a:lnTo>
                    <a:pt x="304253" y="212305"/>
                  </a:lnTo>
                  <a:lnTo>
                    <a:pt x="243027" y="273240"/>
                  </a:lnTo>
                  <a:lnTo>
                    <a:pt x="314363" y="344119"/>
                  </a:lnTo>
                  <a:lnTo>
                    <a:pt x="398538" y="261658"/>
                  </a:lnTo>
                  <a:lnTo>
                    <a:pt x="430923" y="215214"/>
                  </a:lnTo>
                  <a:lnTo>
                    <a:pt x="443230" y="175234"/>
                  </a:lnTo>
                  <a:lnTo>
                    <a:pt x="447078" y="120878"/>
                  </a:lnTo>
                  <a:lnTo>
                    <a:pt x="447179" y="12"/>
                  </a:lnTo>
                  <a:close/>
                </a:path>
              </a:pathLst>
            </a:custGeom>
            <a:solidFill>
              <a:srgbClr val="FFFFFF"/>
            </a:solidFill>
          </p:spPr>
          <p:txBody>
            <a:bodyPr wrap="square" lIns="0" tIns="0" rIns="0" bIns="0" rtlCol="0"/>
            <a:lstStyle/>
            <a:p>
              <a:endParaRPr dirty="0"/>
            </a:p>
          </p:txBody>
        </p:sp>
        <p:pic>
          <p:nvPicPr>
            <p:cNvPr id="7" name="object 7"/>
            <p:cNvPicPr/>
            <p:nvPr/>
          </p:nvPicPr>
          <p:blipFill>
            <a:blip r:embed="rId4" cstate="print"/>
            <a:stretch>
              <a:fillRect/>
            </a:stretch>
          </p:blipFill>
          <p:spPr>
            <a:xfrm>
              <a:off x="3930162" y="9666003"/>
              <a:ext cx="147230" cy="133912"/>
            </a:xfrm>
            <a:prstGeom prst="rect">
              <a:avLst/>
            </a:prstGeom>
          </p:spPr>
        </p:pic>
      </p:grpSp>
      <p:sp>
        <p:nvSpPr>
          <p:cNvPr id="8" name="object 8"/>
          <p:cNvSpPr txBox="1">
            <a:spLocks noGrp="1"/>
          </p:cNvSpPr>
          <p:nvPr>
            <p:ph type="title"/>
          </p:nvPr>
        </p:nvSpPr>
        <p:spPr>
          <a:xfrm>
            <a:off x="774700" y="546100"/>
            <a:ext cx="4888230" cy="1256665"/>
          </a:xfrm>
          <a:prstGeom prst="rect">
            <a:avLst/>
          </a:prstGeom>
        </p:spPr>
        <p:txBody>
          <a:bodyPr vert="horz" wrap="square" lIns="0" tIns="153035" rIns="0" bIns="0" rtlCol="0">
            <a:spAutoFit/>
          </a:bodyPr>
          <a:lstStyle/>
          <a:p>
            <a:pPr marL="12700" marR="5080">
              <a:lnSpc>
                <a:spcPct val="79500"/>
              </a:lnSpc>
              <a:spcBef>
                <a:spcPts val="1205"/>
              </a:spcBef>
            </a:pPr>
            <a:r>
              <a:rPr sz="4500" spc="-535" dirty="0">
                <a:solidFill>
                  <a:srgbClr val="FFFFFF"/>
                </a:solidFill>
                <a:latin typeface="Arial"/>
                <a:cs typeface="Arial"/>
              </a:rPr>
              <a:t>КОДЕК</a:t>
            </a:r>
            <a:r>
              <a:rPr sz="4500" spc="-325" dirty="0">
                <a:solidFill>
                  <a:srgbClr val="FFFFFF"/>
                </a:solidFill>
                <a:latin typeface="Arial"/>
                <a:cs typeface="Arial"/>
              </a:rPr>
              <a:t>С</a:t>
            </a:r>
            <a:r>
              <a:rPr sz="4500" spc="-590" dirty="0">
                <a:solidFill>
                  <a:srgbClr val="FFFFFF"/>
                </a:solidFill>
                <a:latin typeface="Arial"/>
                <a:cs typeface="Arial"/>
              </a:rPr>
              <a:t> </a:t>
            </a:r>
            <a:r>
              <a:rPr sz="4500" spc="-525" dirty="0">
                <a:solidFill>
                  <a:srgbClr val="FFFFFF"/>
                </a:solidFill>
                <a:latin typeface="Arial"/>
                <a:cs typeface="Arial"/>
              </a:rPr>
              <a:t>ПОВЕДІНК</a:t>
            </a:r>
            <a:r>
              <a:rPr sz="4500" spc="-195" dirty="0">
                <a:solidFill>
                  <a:srgbClr val="FFFFFF"/>
                </a:solidFill>
                <a:latin typeface="Arial"/>
                <a:cs typeface="Arial"/>
              </a:rPr>
              <a:t>И  </a:t>
            </a:r>
            <a:r>
              <a:rPr sz="4500" spc="-300" dirty="0">
                <a:solidFill>
                  <a:srgbClr val="FFFFFF"/>
                </a:solidFill>
                <a:latin typeface="Arial"/>
                <a:cs typeface="Arial"/>
              </a:rPr>
              <a:t>ДЛ</a:t>
            </a:r>
            <a:r>
              <a:rPr sz="4500" dirty="0">
                <a:solidFill>
                  <a:srgbClr val="FFFFFF"/>
                </a:solidFill>
                <a:latin typeface="Arial"/>
                <a:cs typeface="Arial"/>
              </a:rPr>
              <a:t>Я</a:t>
            </a:r>
            <a:r>
              <a:rPr sz="4500" spc="-605" dirty="0">
                <a:solidFill>
                  <a:srgbClr val="FFFFFF"/>
                </a:solidFill>
                <a:latin typeface="Arial"/>
                <a:cs typeface="Arial"/>
              </a:rPr>
              <a:t> </a:t>
            </a:r>
            <a:r>
              <a:rPr sz="4500" spc="-305" dirty="0">
                <a:solidFill>
                  <a:srgbClr val="FFFFFF"/>
                </a:solidFill>
                <a:latin typeface="Arial"/>
                <a:cs typeface="Arial"/>
              </a:rPr>
              <a:t>ПР</a:t>
            </a:r>
            <a:r>
              <a:rPr sz="4500" spc="-300" dirty="0">
                <a:solidFill>
                  <a:srgbClr val="FFFFFF"/>
                </a:solidFill>
                <a:latin typeface="Arial"/>
                <a:cs typeface="Arial"/>
              </a:rPr>
              <a:t>АЦ</a:t>
            </a:r>
            <a:r>
              <a:rPr sz="4500" spc="-305" dirty="0">
                <a:solidFill>
                  <a:srgbClr val="FFFFFF"/>
                </a:solidFill>
                <a:latin typeface="Arial"/>
                <a:cs typeface="Arial"/>
              </a:rPr>
              <a:t>ІВ</a:t>
            </a:r>
            <a:r>
              <a:rPr sz="4500" spc="-300" dirty="0">
                <a:solidFill>
                  <a:srgbClr val="FFFFFF"/>
                </a:solidFill>
                <a:latin typeface="Arial"/>
                <a:cs typeface="Arial"/>
              </a:rPr>
              <a:t>Н</a:t>
            </a:r>
            <a:r>
              <a:rPr sz="4500" spc="-305" dirty="0">
                <a:solidFill>
                  <a:srgbClr val="FFFFFF"/>
                </a:solidFill>
                <a:latin typeface="Arial"/>
                <a:cs typeface="Arial"/>
              </a:rPr>
              <a:t>И</a:t>
            </a:r>
            <a:r>
              <a:rPr sz="4500" spc="-300" dirty="0">
                <a:solidFill>
                  <a:srgbClr val="FFFFFF"/>
                </a:solidFill>
                <a:latin typeface="Arial"/>
                <a:cs typeface="Arial"/>
              </a:rPr>
              <a:t>К</a:t>
            </a:r>
            <a:r>
              <a:rPr sz="4500" spc="-305" dirty="0">
                <a:solidFill>
                  <a:srgbClr val="FFFFFF"/>
                </a:solidFill>
                <a:latin typeface="Arial"/>
                <a:cs typeface="Arial"/>
              </a:rPr>
              <a:t>І</a:t>
            </a:r>
            <a:r>
              <a:rPr sz="4500" dirty="0">
                <a:solidFill>
                  <a:srgbClr val="FFFFFF"/>
                </a:solidFill>
                <a:latin typeface="Arial"/>
                <a:cs typeface="Arial"/>
              </a:rPr>
              <a:t>В</a:t>
            </a:r>
            <a:endParaRPr sz="4500" dirty="0">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211300" y="10364902"/>
            <a:ext cx="170815" cy="166712"/>
          </a:xfrm>
          <a:prstGeom prst="rect">
            <a:avLst/>
          </a:prstGeom>
        </p:spPr>
        <p:txBody>
          <a:bodyPr vert="horz" wrap="square" lIns="0" tIns="12700" rIns="0" bIns="0" rtlCol="0">
            <a:spAutoFit/>
          </a:bodyPr>
          <a:lstStyle/>
          <a:p>
            <a:pPr marL="12700">
              <a:lnSpc>
                <a:spcPct val="100000"/>
              </a:lnSpc>
              <a:spcBef>
                <a:spcPts val="100"/>
              </a:spcBef>
            </a:pPr>
            <a:r>
              <a:rPr lang="uk-UA" sz="1000" spc="50" dirty="0">
                <a:solidFill>
                  <a:srgbClr val="706F6F"/>
                </a:solidFill>
                <a:latin typeface="Calibri"/>
                <a:cs typeface="Calibri"/>
              </a:rPr>
              <a:t>10</a:t>
            </a:r>
            <a:endParaRPr lang="uk-UA" sz="1000" dirty="0">
              <a:latin typeface="Calibri"/>
              <a:cs typeface="Calibri"/>
            </a:endParaRPr>
          </a:p>
        </p:txBody>
      </p:sp>
      <p:sp>
        <p:nvSpPr>
          <p:cNvPr id="6" name="object 6"/>
          <p:cNvSpPr txBox="1"/>
          <p:nvPr/>
        </p:nvSpPr>
        <p:spPr>
          <a:xfrm>
            <a:off x="378936" y="2298700"/>
            <a:ext cx="6802120" cy="4093685"/>
          </a:xfrm>
          <a:prstGeom prst="rect">
            <a:avLst/>
          </a:prstGeom>
        </p:spPr>
        <p:txBody>
          <a:bodyPr vert="horz" wrap="square" lIns="0" tIns="85090" rIns="0" bIns="0" rtlCol="0">
            <a:spAutoFit/>
          </a:bodyPr>
          <a:lstStyle/>
          <a:p>
            <a:pPr marL="12700">
              <a:lnSpc>
                <a:spcPts val="1190"/>
              </a:lnSpc>
              <a:spcBef>
                <a:spcPts val="100"/>
              </a:spcBef>
            </a:pPr>
            <a:r>
              <a:rPr lang="uk-UA" sz="1000" spc="-5" dirty="0">
                <a:solidFill>
                  <a:srgbClr val="706F6F"/>
                </a:solidFill>
                <a:cs typeface="Calibri"/>
              </a:rPr>
              <a:t>Особисту</a:t>
            </a:r>
            <a:r>
              <a:rPr lang="uk-UA" sz="1000" dirty="0">
                <a:solidFill>
                  <a:srgbClr val="706F6F"/>
                </a:solidFill>
                <a:cs typeface="Calibri"/>
              </a:rPr>
              <a:t> сферу</a:t>
            </a:r>
            <a:r>
              <a:rPr lang="uk-UA" sz="1000" spc="5" dirty="0">
                <a:solidFill>
                  <a:srgbClr val="706F6F"/>
                </a:solidFill>
                <a:cs typeface="Calibri"/>
              </a:rPr>
              <a:t> </a:t>
            </a:r>
            <a:r>
              <a:rPr lang="uk-UA" sz="1000" dirty="0">
                <a:solidFill>
                  <a:srgbClr val="706F6F"/>
                </a:solidFill>
                <a:cs typeface="Calibri"/>
              </a:rPr>
              <a:t>в </a:t>
            </a:r>
            <a:r>
              <a:rPr lang="uk-UA" sz="1000" spc="-5" dirty="0">
                <a:solidFill>
                  <a:srgbClr val="706F6F"/>
                </a:solidFill>
                <a:cs typeface="Calibri"/>
              </a:rPr>
              <a:t>розумінні</a:t>
            </a:r>
            <a:r>
              <a:rPr lang="uk-UA" sz="1000" spc="5" dirty="0">
                <a:solidFill>
                  <a:srgbClr val="706F6F"/>
                </a:solidFill>
                <a:cs typeface="Calibri"/>
              </a:rPr>
              <a:t> </a:t>
            </a:r>
            <a:r>
              <a:rPr lang="uk-UA" sz="1000" spc="-5" dirty="0">
                <a:solidFill>
                  <a:srgbClr val="706F6F"/>
                </a:solidFill>
                <a:cs typeface="Calibri"/>
              </a:rPr>
              <a:t>цього</a:t>
            </a:r>
            <a:r>
              <a:rPr lang="uk-UA" sz="1000" spc="5" dirty="0">
                <a:solidFill>
                  <a:srgbClr val="706F6F"/>
                </a:solidFill>
                <a:cs typeface="Calibri"/>
              </a:rPr>
              <a:t> </a:t>
            </a:r>
            <a:r>
              <a:rPr lang="uk-UA" sz="1000" spc="-5" dirty="0">
                <a:solidFill>
                  <a:srgbClr val="706F6F"/>
                </a:solidFill>
                <a:cs typeface="Calibri"/>
              </a:rPr>
              <a:t>положення</a:t>
            </a:r>
            <a:r>
              <a:rPr lang="uk-UA" sz="1000" spc="10" dirty="0">
                <a:solidFill>
                  <a:srgbClr val="706F6F"/>
                </a:solidFill>
                <a:cs typeface="Calibri"/>
              </a:rPr>
              <a:t> </a:t>
            </a:r>
            <a:r>
              <a:rPr lang="uk-UA" sz="1000" dirty="0">
                <a:solidFill>
                  <a:srgbClr val="706F6F"/>
                </a:solidFill>
                <a:cs typeface="Calibri"/>
              </a:rPr>
              <a:t>слід вважати </a:t>
            </a:r>
            <a:r>
              <a:rPr lang="uk-UA" sz="1000" spc="-5" dirty="0">
                <a:solidFill>
                  <a:srgbClr val="706F6F"/>
                </a:solidFill>
                <a:cs typeface="Calibri"/>
              </a:rPr>
              <a:t>такою,</a:t>
            </a:r>
            <a:r>
              <a:rPr lang="uk-UA" sz="1000" dirty="0">
                <a:solidFill>
                  <a:srgbClr val="706F6F"/>
                </a:solidFill>
                <a:cs typeface="Calibri"/>
              </a:rPr>
              <a:t> </a:t>
            </a:r>
            <a:r>
              <a:rPr lang="uk-UA" sz="1000" spc="-5" dirty="0">
                <a:solidFill>
                  <a:srgbClr val="706F6F"/>
                </a:solidFill>
                <a:cs typeface="Calibri"/>
              </a:rPr>
              <a:t>якщо</a:t>
            </a:r>
            <a:r>
              <a:rPr lang="uk-UA" sz="1000" spc="5" dirty="0">
                <a:solidFill>
                  <a:srgbClr val="706F6F"/>
                </a:solidFill>
                <a:cs typeface="Calibri"/>
              </a:rPr>
              <a:t> </a:t>
            </a:r>
            <a:r>
              <a:rPr lang="uk-UA" sz="1000" spc="-15" dirty="0">
                <a:solidFill>
                  <a:srgbClr val="706F6F"/>
                </a:solidFill>
                <a:cs typeface="Calibri"/>
              </a:rPr>
              <a:t>йдеться</a:t>
            </a:r>
            <a:r>
              <a:rPr lang="uk-UA" sz="1000" spc="-20" dirty="0">
                <a:solidFill>
                  <a:srgbClr val="706F6F"/>
                </a:solidFill>
                <a:cs typeface="Calibri"/>
              </a:rPr>
              <a:t> </a:t>
            </a:r>
            <a:r>
              <a:rPr lang="uk-UA" sz="1000" dirty="0">
                <a:solidFill>
                  <a:srgbClr val="706F6F"/>
                </a:solidFill>
                <a:cs typeface="Calibri"/>
              </a:rPr>
              <a:t>про</a:t>
            </a:r>
            <a:r>
              <a:rPr lang="uk-UA" sz="1000" spc="10" dirty="0">
                <a:solidFill>
                  <a:srgbClr val="706F6F"/>
                </a:solidFill>
                <a:cs typeface="Calibri"/>
              </a:rPr>
              <a:t> </a:t>
            </a:r>
            <a:r>
              <a:rPr lang="uk-UA" sz="1000" spc="-5" dirty="0">
                <a:solidFill>
                  <a:srgbClr val="706F6F"/>
                </a:solidFill>
                <a:cs typeface="Calibri"/>
              </a:rPr>
              <a:t>комерційні</a:t>
            </a:r>
            <a:r>
              <a:rPr lang="uk-UA" sz="1000" spc="5" dirty="0">
                <a:solidFill>
                  <a:srgbClr val="706F6F"/>
                </a:solidFill>
                <a:cs typeface="Calibri"/>
              </a:rPr>
              <a:t> </a:t>
            </a:r>
            <a:r>
              <a:rPr lang="uk-UA" sz="1000" spc="-5" dirty="0">
                <a:solidFill>
                  <a:srgbClr val="706F6F"/>
                </a:solidFill>
                <a:cs typeface="Calibri"/>
              </a:rPr>
              <a:t>операції:</a:t>
            </a:r>
            <a:endParaRPr lang="uk-UA" sz="1000" dirty="0">
              <a:cs typeface="Calibri"/>
            </a:endParaRPr>
          </a:p>
          <a:p>
            <a:pPr marL="77470" marR="5080" indent="-65405">
              <a:lnSpc>
                <a:spcPts val="1200"/>
              </a:lnSpc>
              <a:spcBef>
                <a:spcPts val="30"/>
              </a:spcBef>
              <a:buChar char="•"/>
              <a:tabLst>
                <a:tab pos="92075" algn="l"/>
                <a:tab pos="1491615" algn="l"/>
              </a:tabLst>
            </a:pPr>
            <a:r>
              <a:rPr lang="uk-UA" sz="1000" dirty="0">
                <a:solidFill>
                  <a:srgbClr val="706F6F"/>
                </a:solidFill>
                <a:cs typeface="Calibri"/>
              </a:rPr>
              <a:t>в </a:t>
            </a:r>
            <a:r>
              <a:rPr lang="uk-UA" sz="1000" spc="-5" dirty="0">
                <a:solidFill>
                  <a:srgbClr val="706F6F"/>
                </a:solidFill>
                <a:cs typeface="Calibri"/>
              </a:rPr>
              <a:t>яких</a:t>
            </a:r>
            <a:r>
              <a:rPr lang="uk-UA" sz="1000" dirty="0">
                <a:solidFill>
                  <a:srgbClr val="706F6F"/>
                </a:solidFill>
                <a:cs typeface="Calibri"/>
              </a:rPr>
              <a:t> </a:t>
            </a:r>
            <a:r>
              <a:rPr lang="uk-UA" sz="1000" spc="-5" dirty="0">
                <a:solidFill>
                  <a:srgbClr val="706F6F"/>
                </a:solidFill>
                <a:cs typeface="Calibri"/>
              </a:rPr>
              <a:t>працівник</a:t>
            </a:r>
            <a:r>
              <a:rPr lang="uk-UA" sz="1000" spc="5" dirty="0">
                <a:solidFill>
                  <a:srgbClr val="706F6F"/>
                </a:solidFill>
                <a:cs typeface="Calibri"/>
              </a:rPr>
              <a:t> </a:t>
            </a:r>
            <a:r>
              <a:rPr lang="uk-UA" sz="1000" dirty="0">
                <a:solidFill>
                  <a:srgbClr val="706F6F"/>
                </a:solidFill>
                <a:cs typeface="Calibri"/>
              </a:rPr>
              <a:t>сам</a:t>
            </a:r>
            <a:r>
              <a:rPr lang="uk-UA" sz="1000" spc="5" dirty="0">
                <a:solidFill>
                  <a:srgbClr val="706F6F"/>
                </a:solidFill>
                <a:cs typeface="Calibri"/>
              </a:rPr>
              <a:t> </a:t>
            </a:r>
            <a:r>
              <a:rPr lang="uk-UA" sz="1000" spc="40" dirty="0">
                <a:solidFill>
                  <a:srgbClr val="706F6F"/>
                </a:solidFill>
                <a:cs typeface="Calibri"/>
              </a:rPr>
              <a:t>є </a:t>
            </a:r>
            <a:r>
              <a:rPr lang="uk-UA" sz="1000" spc="-5" dirty="0">
                <a:solidFill>
                  <a:srgbClr val="706F6F"/>
                </a:solidFill>
                <a:cs typeface="Calibri"/>
              </a:rPr>
              <a:t>договірною</a:t>
            </a:r>
            <a:r>
              <a:rPr lang="uk-UA" sz="1000" spc="10" dirty="0">
                <a:solidFill>
                  <a:srgbClr val="706F6F"/>
                </a:solidFill>
                <a:cs typeface="Calibri"/>
              </a:rPr>
              <a:t> </a:t>
            </a:r>
            <a:r>
              <a:rPr lang="uk-UA" sz="1000" spc="-5" dirty="0">
                <a:solidFill>
                  <a:srgbClr val="706F6F"/>
                </a:solidFill>
                <a:cs typeface="Calibri"/>
              </a:rPr>
              <a:t>стороною</a:t>
            </a:r>
            <a:r>
              <a:rPr lang="uk-UA" sz="1000" spc="15" dirty="0">
                <a:solidFill>
                  <a:srgbClr val="706F6F"/>
                </a:solidFill>
                <a:cs typeface="Calibri"/>
              </a:rPr>
              <a:t> </a:t>
            </a:r>
            <a:r>
              <a:rPr lang="uk-UA" sz="1000" spc="-5" dirty="0">
                <a:solidFill>
                  <a:srgbClr val="706F6F"/>
                </a:solidFill>
                <a:cs typeface="Calibri"/>
              </a:rPr>
              <a:t>(наприклад,</a:t>
            </a:r>
            <a:r>
              <a:rPr lang="uk-UA" sz="1000" spc="10" dirty="0">
                <a:solidFill>
                  <a:srgbClr val="706F6F"/>
                </a:solidFill>
                <a:cs typeface="Calibri"/>
              </a:rPr>
              <a:t> </a:t>
            </a:r>
            <a:r>
              <a:rPr lang="uk-UA" sz="1000" spc="-5" dirty="0">
                <a:solidFill>
                  <a:srgbClr val="706F6F"/>
                </a:solidFill>
                <a:cs typeface="Calibri"/>
              </a:rPr>
              <a:t>страхувальник,</a:t>
            </a:r>
            <a:r>
              <a:rPr lang="uk-UA" sz="1000" spc="10" dirty="0">
                <a:solidFill>
                  <a:srgbClr val="706F6F"/>
                </a:solidFill>
                <a:cs typeface="Calibri"/>
              </a:rPr>
              <a:t> </a:t>
            </a:r>
            <a:r>
              <a:rPr lang="uk-UA" sz="1000" spc="-5" dirty="0">
                <a:solidFill>
                  <a:srgbClr val="706F6F"/>
                </a:solidFill>
                <a:cs typeface="Calibri"/>
              </a:rPr>
              <a:t>застрахована</a:t>
            </a:r>
            <a:r>
              <a:rPr lang="uk-UA" sz="1000" spc="10" dirty="0">
                <a:solidFill>
                  <a:srgbClr val="706F6F"/>
                </a:solidFill>
                <a:cs typeface="Calibri"/>
              </a:rPr>
              <a:t> </a:t>
            </a:r>
            <a:r>
              <a:rPr lang="uk-UA" sz="1000" spc="-5" dirty="0">
                <a:solidFill>
                  <a:srgbClr val="706F6F"/>
                </a:solidFill>
                <a:cs typeface="Calibri"/>
              </a:rPr>
              <a:t>особа,</a:t>
            </a:r>
            <a:r>
              <a:rPr lang="uk-UA" sz="1000" spc="10" dirty="0">
                <a:solidFill>
                  <a:srgbClr val="706F6F"/>
                </a:solidFill>
                <a:cs typeface="Calibri"/>
              </a:rPr>
              <a:t> </a:t>
            </a:r>
            <a:r>
              <a:rPr lang="uk-UA" sz="1000" spc="-5" dirty="0">
                <a:solidFill>
                  <a:srgbClr val="706F6F"/>
                </a:solidFill>
                <a:cs typeface="Calibri"/>
              </a:rPr>
              <a:t>вигодонабувач, </a:t>
            </a:r>
            <a:r>
              <a:rPr lang="uk-UA" sz="1000" dirty="0">
                <a:solidFill>
                  <a:srgbClr val="706F6F"/>
                </a:solidFill>
                <a:cs typeface="Calibri"/>
              </a:rPr>
              <a:t> </a:t>
            </a:r>
            <a:r>
              <a:rPr lang="uk-UA" sz="1000" spc="30" dirty="0">
                <a:solidFill>
                  <a:srgbClr val="706F6F"/>
                </a:solidFill>
                <a:cs typeface="Calibri"/>
              </a:rPr>
              <a:t>платник</a:t>
            </a:r>
            <a:r>
              <a:rPr lang="uk-UA" sz="1000" spc="-20" dirty="0">
                <a:solidFill>
                  <a:srgbClr val="706F6F"/>
                </a:solidFill>
                <a:cs typeface="Calibri"/>
              </a:rPr>
              <a:t> </a:t>
            </a:r>
            <a:r>
              <a:rPr lang="uk-UA" sz="1000" spc="25" dirty="0">
                <a:solidFill>
                  <a:srgbClr val="706F6F"/>
                </a:solidFill>
                <a:cs typeface="Calibri"/>
              </a:rPr>
              <a:t>страхових</a:t>
            </a:r>
            <a:r>
              <a:rPr lang="uk-UA" sz="1000" spc="-20" dirty="0">
                <a:solidFill>
                  <a:srgbClr val="706F6F"/>
                </a:solidFill>
                <a:cs typeface="Calibri"/>
              </a:rPr>
              <a:t> </a:t>
            </a:r>
            <a:r>
              <a:rPr lang="uk-UA" sz="1000" spc="20" dirty="0">
                <a:solidFill>
                  <a:srgbClr val="706F6F"/>
                </a:solidFill>
                <a:cs typeface="Calibri"/>
              </a:rPr>
              <a:t>внесків,</a:t>
            </a:r>
            <a:r>
              <a:rPr lang="uk-UA" sz="1000" spc="-20" dirty="0">
                <a:solidFill>
                  <a:srgbClr val="706F6F"/>
                </a:solidFill>
                <a:cs typeface="Calibri"/>
              </a:rPr>
              <a:t> </a:t>
            </a:r>
            <a:r>
              <a:rPr lang="uk-UA" sz="1000" spc="25" dirty="0">
                <a:solidFill>
                  <a:srgbClr val="706F6F"/>
                </a:solidFill>
                <a:cs typeface="Calibri"/>
              </a:rPr>
              <a:t>потерпіла</a:t>
            </a:r>
            <a:r>
              <a:rPr lang="uk-UA" sz="1000" spc="-15" dirty="0">
                <a:solidFill>
                  <a:srgbClr val="706F6F"/>
                </a:solidFill>
                <a:cs typeface="Calibri"/>
              </a:rPr>
              <a:t> </a:t>
            </a:r>
            <a:r>
              <a:rPr lang="uk-UA" sz="1000" spc="30" dirty="0">
                <a:solidFill>
                  <a:srgbClr val="706F6F"/>
                </a:solidFill>
                <a:cs typeface="Calibri"/>
              </a:rPr>
              <a:t>сторона</a:t>
            </a:r>
            <a:r>
              <a:rPr lang="uk-UA" sz="1000" spc="-20" dirty="0">
                <a:solidFill>
                  <a:srgbClr val="706F6F"/>
                </a:solidFill>
                <a:cs typeface="Calibri"/>
              </a:rPr>
              <a:t> </a:t>
            </a:r>
            <a:r>
              <a:rPr lang="uk-UA" sz="1000" spc="25" dirty="0">
                <a:solidFill>
                  <a:srgbClr val="706F6F"/>
                </a:solidFill>
                <a:cs typeface="Calibri"/>
              </a:rPr>
              <a:t>тощо);</a:t>
            </a:r>
            <a:endParaRPr lang="uk-UA" sz="1000" dirty="0">
              <a:cs typeface="Calibri"/>
            </a:endParaRPr>
          </a:p>
          <a:p>
            <a:pPr marL="92075" indent="-79375">
              <a:lnSpc>
                <a:spcPts val="1180"/>
              </a:lnSpc>
              <a:buChar char="•"/>
              <a:tabLst>
                <a:tab pos="92075" algn="l"/>
              </a:tabLst>
            </a:pPr>
            <a:r>
              <a:rPr lang="uk-UA" sz="1000" spc="20" dirty="0">
                <a:solidFill>
                  <a:srgbClr val="706F6F"/>
                </a:solidFill>
                <a:cs typeface="Calibri"/>
              </a:rPr>
              <a:t>в</a:t>
            </a:r>
            <a:r>
              <a:rPr lang="uk-UA" sz="1000" spc="-50" dirty="0">
                <a:solidFill>
                  <a:srgbClr val="706F6F"/>
                </a:solidFill>
                <a:cs typeface="Calibri"/>
              </a:rPr>
              <a:t> </a:t>
            </a:r>
            <a:r>
              <a:rPr lang="uk-UA" sz="1000" dirty="0">
                <a:solidFill>
                  <a:srgbClr val="706F6F"/>
                </a:solidFill>
                <a:cs typeface="Calibri"/>
              </a:rPr>
              <a:t>яких</a:t>
            </a:r>
            <a:r>
              <a:rPr lang="uk-UA" sz="1000" spc="-45" dirty="0">
                <a:solidFill>
                  <a:srgbClr val="706F6F"/>
                </a:solidFill>
                <a:cs typeface="Calibri"/>
              </a:rPr>
              <a:t> </a:t>
            </a:r>
            <a:r>
              <a:rPr lang="uk-UA" sz="1000" spc="-5" dirty="0">
                <a:solidFill>
                  <a:srgbClr val="706F6F"/>
                </a:solidFill>
                <a:cs typeface="Calibri"/>
              </a:rPr>
              <a:t>договірним</a:t>
            </a:r>
            <a:r>
              <a:rPr lang="uk-UA" sz="1000" spc="-45" dirty="0">
                <a:solidFill>
                  <a:srgbClr val="706F6F"/>
                </a:solidFill>
                <a:cs typeface="Calibri"/>
              </a:rPr>
              <a:t> </a:t>
            </a:r>
            <a:r>
              <a:rPr lang="uk-UA" sz="1000" spc="-5" dirty="0">
                <a:solidFill>
                  <a:srgbClr val="706F6F"/>
                </a:solidFill>
                <a:cs typeface="Calibri"/>
              </a:rPr>
              <a:t>партнером</a:t>
            </a:r>
            <a:r>
              <a:rPr lang="uk-UA" sz="1000" spc="-45" dirty="0">
                <a:solidFill>
                  <a:srgbClr val="706F6F"/>
                </a:solidFill>
                <a:cs typeface="Calibri"/>
              </a:rPr>
              <a:t> </a:t>
            </a:r>
            <a:r>
              <a:rPr lang="uk-UA" sz="1000" spc="20" dirty="0">
                <a:solidFill>
                  <a:srgbClr val="706F6F"/>
                </a:solidFill>
                <a:cs typeface="Calibri"/>
              </a:rPr>
              <a:t>є</a:t>
            </a:r>
            <a:r>
              <a:rPr lang="uk-UA" sz="1000" spc="-45" dirty="0">
                <a:solidFill>
                  <a:srgbClr val="706F6F"/>
                </a:solidFill>
                <a:cs typeface="Calibri"/>
              </a:rPr>
              <a:t> </a:t>
            </a:r>
            <a:r>
              <a:rPr lang="uk-UA" sz="1000" spc="-5" dirty="0">
                <a:solidFill>
                  <a:srgbClr val="706F6F"/>
                </a:solidFill>
                <a:cs typeface="Calibri"/>
              </a:rPr>
              <a:t>родич,</a:t>
            </a:r>
            <a:r>
              <a:rPr lang="uk-UA" sz="1000" spc="-45" dirty="0">
                <a:solidFill>
                  <a:srgbClr val="706F6F"/>
                </a:solidFill>
                <a:cs typeface="Calibri"/>
              </a:rPr>
              <a:t> </a:t>
            </a:r>
            <a:r>
              <a:rPr lang="uk-UA" sz="1000" spc="-5" dirty="0">
                <a:solidFill>
                  <a:srgbClr val="706F6F"/>
                </a:solidFill>
                <a:cs typeface="Calibri"/>
              </a:rPr>
              <a:t>свояк</a:t>
            </a:r>
            <a:r>
              <a:rPr lang="uk-UA" sz="1000" spc="-45" dirty="0">
                <a:solidFill>
                  <a:srgbClr val="706F6F"/>
                </a:solidFill>
                <a:cs typeface="Calibri"/>
              </a:rPr>
              <a:t> </a:t>
            </a:r>
            <a:r>
              <a:rPr lang="uk-UA" sz="1000" spc="5" dirty="0">
                <a:solidFill>
                  <a:srgbClr val="706F6F"/>
                </a:solidFill>
                <a:cs typeface="Calibri"/>
              </a:rPr>
              <a:t>або</a:t>
            </a:r>
            <a:r>
              <a:rPr lang="uk-UA" sz="1000" spc="-45" dirty="0">
                <a:solidFill>
                  <a:srgbClr val="706F6F"/>
                </a:solidFill>
                <a:cs typeface="Calibri"/>
              </a:rPr>
              <a:t> </a:t>
            </a:r>
            <a:r>
              <a:rPr lang="uk-UA" sz="1000" spc="-5" dirty="0">
                <a:solidFill>
                  <a:srgbClr val="706F6F"/>
                </a:solidFill>
                <a:cs typeface="Calibri"/>
              </a:rPr>
              <a:t>чоловік/дружина/партнер</a:t>
            </a:r>
            <a:r>
              <a:rPr lang="uk-UA" sz="1000" spc="-45" dirty="0">
                <a:solidFill>
                  <a:srgbClr val="706F6F"/>
                </a:solidFill>
                <a:cs typeface="Calibri"/>
              </a:rPr>
              <a:t> </a:t>
            </a:r>
            <a:r>
              <a:rPr lang="uk-UA" sz="1000" spc="-5" dirty="0">
                <a:solidFill>
                  <a:srgbClr val="706F6F"/>
                </a:solidFill>
                <a:cs typeface="Calibri"/>
              </a:rPr>
              <a:t>працівника;</a:t>
            </a:r>
            <a:endParaRPr lang="uk-UA" sz="1000" dirty="0">
              <a:cs typeface="Calibri"/>
            </a:endParaRPr>
          </a:p>
          <a:p>
            <a:pPr marL="92075" indent="-79375">
              <a:lnSpc>
                <a:spcPct val="100000"/>
              </a:lnSpc>
              <a:buChar char="•"/>
              <a:tabLst>
                <a:tab pos="92075" algn="l"/>
              </a:tabLst>
            </a:pPr>
            <a:r>
              <a:rPr lang="uk-UA" sz="1000" spc="20" dirty="0">
                <a:solidFill>
                  <a:srgbClr val="706F6F"/>
                </a:solidFill>
                <a:cs typeface="Calibri"/>
              </a:rPr>
              <a:t>в</a:t>
            </a:r>
            <a:r>
              <a:rPr lang="uk-UA" sz="1000" spc="-30" dirty="0">
                <a:solidFill>
                  <a:srgbClr val="706F6F"/>
                </a:solidFill>
                <a:cs typeface="Calibri"/>
              </a:rPr>
              <a:t> </a:t>
            </a:r>
            <a:r>
              <a:rPr lang="uk-UA" sz="1000" spc="5" dirty="0">
                <a:solidFill>
                  <a:srgbClr val="706F6F"/>
                </a:solidFill>
                <a:cs typeface="Calibri"/>
              </a:rPr>
              <a:t>яких</a:t>
            </a:r>
            <a:r>
              <a:rPr lang="uk-UA" sz="1000" spc="-30" dirty="0">
                <a:solidFill>
                  <a:srgbClr val="706F6F"/>
                </a:solidFill>
                <a:cs typeface="Calibri"/>
              </a:rPr>
              <a:t> </a:t>
            </a:r>
            <a:r>
              <a:rPr lang="uk-UA" sz="1000" spc="5" dirty="0">
                <a:solidFill>
                  <a:srgbClr val="706F6F"/>
                </a:solidFill>
                <a:cs typeface="Calibri"/>
              </a:rPr>
              <a:t>працівник</a:t>
            </a:r>
            <a:r>
              <a:rPr lang="uk-UA" sz="1000" spc="-30" dirty="0">
                <a:solidFill>
                  <a:srgbClr val="706F6F"/>
                </a:solidFill>
                <a:cs typeface="Calibri"/>
              </a:rPr>
              <a:t> </a:t>
            </a:r>
            <a:r>
              <a:rPr lang="uk-UA" sz="1000" spc="10" dirty="0">
                <a:solidFill>
                  <a:srgbClr val="706F6F"/>
                </a:solidFill>
                <a:cs typeface="Calibri"/>
              </a:rPr>
              <a:t>сам</a:t>
            </a:r>
            <a:r>
              <a:rPr lang="uk-UA" sz="1000" spc="-25" dirty="0">
                <a:solidFill>
                  <a:srgbClr val="706F6F"/>
                </a:solidFill>
                <a:cs typeface="Calibri"/>
              </a:rPr>
              <a:t> </a:t>
            </a:r>
            <a:r>
              <a:rPr lang="uk-UA" sz="1000" spc="5" dirty="0">
                <a:solidFill>
                  <a:srgbClr val="706F6F"/>
                </a:solidFill>
                <a:cs typeface="Calibri"/>
              </a:rPr>
              <a:t>виступає</a:t>
            </a:r>
            <a:r>
              <a:rPr lang="uk-UA" sz="1000" spc="-30" dirty="0">
                <a:solidFill>
                  <a:srgbClr val="706F6F"/>
                </a:solidFill>
                <a:cs typeface="Calibri"/>
              </a:rPr>
              <a:t> </a:t>
            </a:r>
            <a:r>
              <a:rPr lang="uk-UA" sz="1000" spc="20" dirty="0">
                <a:solidFill>
                  <a:srgbClr val="706F6F"/>
                </a:solidFill>
                <a:cs typeface="Calibri"/>
              </a:rPr>
              <a:t>в</a:t>
            </a:r>
            <a:r>
              <a:rPr lang="uk-UA" sz="1000" spc="-30" dirty="0">
                <a:solidFill>
                  <a:srgbClr val="706F6F"/>
                </a:solidFill>
                <a:cs typeface="Calibri"/>
              </a:rPr>
              <a:t> </a:t>
            </a:r>
            <a:r>
              <a:rPr lang="uk-UA" sz="1000" spc="5" dirty="0">
                <a:solidFill>
                  <a:srgbClr val="706F6F"/>
                </a:solidFill>
                <a:cs typeface="Calibri"/>
              </a:rPr>
              <a:t>ролі</a:t>
            </a:r>
            <a:r>
              <a:rPr lang="uk-UA" sz="1000" spc="-25" dirty="0">
                <a:solidFill>
                  <a:srgbClr val="706F6F"/>
                </a:solidFill>
                <a:cs typeface="Calibri"/>
              </a:rPr>
              <a:t> </a:t>
            </a:r>
            <a:r>
              <a:rPr lang="uk-UA" sz="1000" spc="5" dirty="0">
                <a:solidFill>
                  <a:srgbClr val="706F6F"/>
                </a:solidFill>
                <a:cs typeface="Calibri"/>
              </a:rPr>
              <a:t>посередника</a:t>
            </a:r>
            <a:r>
              <a:rPr lang="uk-UA" sz="1000" spc="-30" dirty="0">
                <a:solidFill>
                  <a:srgbClr val="706F6F"/>
                </a:solidFill>
                <a:cs typeface="Calibri"/>
              </a:rPr>
              <a:t> </a:t>
            </a:r>
            <a:r>
              <a:rPr lang="uk-UA" sz="1000" spc="10" dirty="0">
                <a:solidFill>
                  <a:srgbClr val="706F6F"/>
                </a:solidFill>
                <a:cs typeface="Calibri"/>
              </a:rPr>
              <a:t>або</a:t>
            </a:r>
            <a:r>
              <a:rPr lang="uk-UA" sz="1000" spc="-30" dirty="0">
                <a:solidFill>
                  <a:srgbClr val="706F6F"/>
                </a:solidFill>
                <a:cs typeface="Calibri"/>
              </a:rPr>
              <a:t> </a:t>
            </a:r>
            <a:r>
              <a:rPr lang="uk-UA" sz="1000" spc="5" dirty="0">
                <a:solidFill>
                  <a:srgbClr val="706F6F"/>
                </a:solidFill>
                <a:cs typeface="Calibri"/>
              </a:rPr>
              <a:t>виступав</a:t>
            </a:r>
            <a:r>
              <a:rPr lang="uk-UA" sz="1000" spc="-25" dirty="0">
                <a:solidFill>
                  <a:srgbClr val="706F6F"/>
                </a:solidFill>
                <a:cs typeface="Calibri"/>
              </a:rPr>
              <a:t> </a:t>
            </a:r>
            <a:r>
              <a:rPr lang="uk-UA" sz="1000" spc="20" dirty="0">
                <a:solidFill>
                  <a:srgbClr val="706F6F"/>
                </a:solidFill>
                <a:cs typeface="Calibri"/>
              </a:rPr>
              <a:t>у</a:t>
            </a:r>
            <a:r>
              <a:rPr lang="uk-UA" sz="1000" spc="-30" dirty="0">
                <a:solidFill>
                  <a:srgbClr val="706F6F"/>
                </a:solidFill>
                <a:cs typeface="Calibri"/>
              </a:rPr>
              <a:t> </a:t>
            </a:r>
            <a:r>
              <a:rPr lang="uk-UA" sz="1000" spc="5" dirty="0">
                <a:solidFill>
                  <a:srgbClr val="706F6F"/>
                </a:solidFill>
                <a:cs typeface="Calibri"/>
              </a:rPr>
              <a:t>ролі</a:t>
            </a:r>
            <a:r>
              <a:rPr lang="uk-UA" sz="1000" spc="-30" dirty="0">
                <a:solidFill>
                  <a:srgbClr val="706F6F"/>
                </a:solidFill>
                <a:cs typeface="Calibri"/>
              </a:rPr>
              <a:t> </a:t>
            </a:r>
            <a:r>
              <a:rPr lang="uk-UA" sz="1000" spc="5" dirty="0">
                <a:solidFill>
                  <a:srgbClr val="706F6F"/>
                </a:solidFill>
                <a:cs typeface="Calibri"/>
              </a:rPr>
              <a:t>посередника;</a:t>
            </a:r>
            <a:endParaRPr lang="uk-UA" sz="1000" dirty="0">
              <a:cs typeface="Calibri"/>
            </a:endParaRPr>
          </a:p>
          <a:p>
            <a:pPr marL="92075" indent="-79375">
              <a:lnSpc>
                <a:spcPct val="100000"/>
              </a:lnSpc>
              <a:spcBef>
                <a:spcPts val="100"/>
              </a:spcBef>
              <a:buChar char="•"/>
              <a:tabLst>
                <a:tab pos="92075" algn="l"/>
                <a:tab pos="1520825" algn="l"/>
                <a:tab pos="5178425" algn="l"/>
              </a:tabLst>
            </a:pPr>
            <a:r>
              <a:rPr lang="uk-UA" sz="1000" dirty="0">
                <a:solidFill>
                  <a:srgbClr val="706F6F"/>
                </a:solidFill>
                <a:cs typeface="Calibri"/>
              </a:rPr>
              <a:t>коли</a:t>
            </a:r>
            <a:r>
              <a:rPr lang="uk-UA" sz="1000" spc="5" dirty="0">
                <a:solidFill>
                  <a:srgbClr val="706F6F"/>
                </a:solidFill>
                <a:cs typeface="Calibri"/>
              </a:rPr>
              <a:t> </a:t>
            </a:r>
            <a:r>
              <a:rPr lang="uk-UA" sz="1000" spc="-5" dirty="0">
                <a:solidFill>
                  <a:srgbClr val="706F6F"/>
                </a:solidFill>
                <a:cs typeface="Calibri"/>
              </a:rPr>
              <a:t>працівник</a:t>
            </a:r>
            <a:r>
              <a:rPr lang="uk-UA" sz="1000" spc="5" dirty="0">
                <a:solidFill>
                  <a:srgbClr val="706F6F"/>
                </a:solidFill>
                <a:cs typeface="Calibri"/>
              </a:rPr>
              <a:t> </a:t>
            </a:r>
            <a:r>
              <a:rPr lang="uk-UA" sz="1000" spc="40" dirty="0">
                <a:solidFill>
                  <a:srgbClr val="706F6F"/>
                </a:solidFill>
                <a:cs typeface="Calibri"/>
              </a:rPr>
              <a:t>має </a:t>
            </a:r>
            <a:r>
              <a:rPr lang="uk-UA" sz="1000" spc="-5" dirty="0">
                <a:solidFill>
                  <a:srgbClr val="706F6F"/>
                </a:solidFill>
                <a:cs typeface="Calibri"/>
              </a:rPr>
              <a:t>інші</a:t>
            </a:r>
            <a:r>
              <a:rPr lang="uk-UA" sz="1000" spc="20" dirty="0">
                <a:solidFill>
                  <a:srgbClr val="706F6F"/>
                </a:solidFill>
                <a:cs typeface="Calibri"/>
              </a:rPr>
              <a:t> </a:t>
            </a:r>
            <a:r>
              <a:rPr lang="uk-UA" sz="1000" spc="-5" dirty="0">
                <a:solidFill>
                  <a:srgbClr val="706F6F"/>
                </a:solidFill>
                <a:cs typeface="Calibri"/>
              </a:rPr>
              <a:t>виправдані</a:t>
            </a:r>
            <a:r>
              <a:rPr lang="uk-UA" sz="1000" spc="15" dirty="0">
                <a:solidFill>
                  <a:srgbClr val="706F6F"/>
                </a:solidFill>
                <a:cs typeface="Calibri"/>
              </a:rPr>
              <a:t> </a:t>
            </a:r>
            <a:r>
              <a:rPr lang="uk-UA" sz="1000" spc="-5" dirty="0">
                <a:solidFill>
                  <a:srgbClr val="706F6F"/>
                </a:solidFill>
                <a:cs typeface="Calibri"/>
              </a:rPr>
              <a:t>та</a:t>
            </a:r>
            <a:r>
              <a:rPr lang="uk-UA" sz="1000" spc="20" dirty="0">
                <a:solidFill>
                  <a:srgbClr val="706F6F"/>
                </a:solidFill>
                <a:cs typeface="Calibri"/>
              </a:rPr>
              <a:t> </a:t>
            </a:r>
            <a:r>
              <a:rPr lang="uk-UA" sz="1000" spc="-5" dirty="0">
                <a:solidFill>
                  <a:srgbClr val="706F6F"/>
                </a:solidFill>
                <a:cs typeface="Calibri"/>
              </a:rPr>
              <a:t>об'єктивно</a:t>
            </a:r>
            <a:r>
              <a:rPr lang="uk-UA" sz="1000" spc="20" dirty="0">
                <a:solidFill>
                  <a:srgbClr val="706F6F"/>
                </a:solidFill>
                <a:cs typeface="Calibri"/>
              </a:rPr>
              <a:t> </a:t>
            </a:r>
            <a:r>
              <a:rPr lang="uk-UA" sz="1000" spc="-5" dirty="0">
                <a:solidFill>
                  <a:srgbClr val="706F6F"/>
                </a:solidFill>
                <a:cs typeface="Calibri"/>
              </a:rPr>
              <a:t>визнані</a:t>
            </a:r>
            <a:r>
              <a:rPr lang="uk-UA" sz="1000" spc="15" dirty="0">
                <a:solidFill>
                  <a:srgbClr val="706F6F"/>
                </a:solidFill>
                <a:cs typeface="Calibri"/>
              </a:rPr>
              <a:t> </a:t>
            </a:r>
            <a:r>
              <a:rPr lang="uk-UA" sz="1000" spc="-5" dirty="0">
                <a:solidFill>
                  <a:srgbClr val="706F6F"/>
                </a:solidFill>
                <a:cs typeface="Calibri"/>
              </a:rPr>
              <a:t>особисті</a:t>
            </a:r>
            <a:r>
              <a:rPr lang="uk-UA" sz="1000" spc="20" dirty="0">
                <a:solidFill>
                  <a:srgbClr val="706F6F"/>
                </a:solidFill>
                <a:cs typeface="Calibri"/>
              </a:rPr>
              <a:t> </a:t>
            </a:r>
            <a:r>
              <a:rPr lang="uk-UA" sz="1000" spc="-5" dirty="0">
                <a:solidFill>
                  <a:srgbClr val="706F6F"/>
                </a:solidFill>
                <a:cs typeface="Calibri"/>
              </a:rPr>
              <a:t>близькі</a:t>
            </a:r>
            <a:r>
              <a:rPr lang="uk-UA" sz="1000" spc="20" dirty="0">
                <a:solidFill>
                  <a:srgbClr val="706F6F"/>
                </a:solidFill>
                <a:cs typeface="Calibri"/>
              </a:rPr>
              <a:t> </a:t>
            </a:r>
            <a:r>
              <a:rPr lang="uk-UA" sz="1000" spc="25" dirty="0">
                <a:solidFill>
                  <a:srgbClr val="706F6F"/>
                </a:solidFill>
                <a:cs typeface="Calibri"/>
              </a:rPr>
              <a:t>стосунки </a:t>
            </a:r>
            <a:r>
              <a:rPr lang="uk-UA" sz="1000" dirty="0">
                <a:solidFill>
                  <a:srgbClr val="706F6F"/>
                </a:solidFill>
                <a:cs typeface="Calibri"/>
              </a:rPr>
              <a:t>з</a:t>
            </a:r>
            <a:r>
              <a:rPr lang="uk-UA" sz="1000" spc="-25" dirty="0">
                <a:solidFill>
                  <a:srgbClr val="706F6F"/>
                </a:solidFill>
                <a:cs typeface="Calibri"/>
              </a:rPr>
              <a:t> </a:t>
            </a:r>
            <a:r>
              <a:rPr lang="uk-UA" sz="1000" spc="30" dirty="0">
                <a:solidFill>
                  <a:srgbClr val="706F6F"/>
                </a:solidFill>
                <a:cs typeface="Calibri"/>
              </a:rPr>
              <a:t>партнером</a:t>
            </a:r>
            <a:r>
              <a:rPr lang="uk-UA" sz="1000" spc="-45" dirty="0">
                <a:solidFill>
                  <a:srgbClr val="706F6F"/>
                </a:solidFill>
                <a:cs typeface="Calibri"/>
              </a:rPr>
              <a:t> </a:t>
            </a:r>
            <a:r>
              <a:rPr lang="uk-UA" sz="1000" spc="35" dirty="0">
                <a:solidFill>
                  <a:srgbClr val="706F6F"/>
                </a:solidFill>
                <a:cs typeface="Calibri"/>
              </a:rPr>
              <a:t>за</a:t>
            </a:r>
            <a:r>
              <a:rPr lang="uk-UA" sz="1000" dirty="0">
                <a:cs typeface="Calibri"/>
              </a:rPr>
              <a:t> </a:t>
            </a:r>
            <a:r>
              <a:rPr lang="uk-UA" sz="1000" spc="30" dirty="0">
                <a:solidFill>
                  <a:srgbClr val="706F6F"/>
                </a:solidFill>
                <a:latin typeface="Calibri"/>
                <a:cs typeface="Calibri"/>
              </a:rPr>
              <a:t>договором</a:t>
            </a:r>
            <a:r>
              <a:rPr lang="uk-UA" sz="1000" spc="-30" dirty="0">
                <a:solidFill>
                  <a:srgbClr val="706F6F"/>
                </a:solidFill>
                <a:latin typeface="Calibri"/>
                <a:cs typeface="Calibri"/>
              </a:rPr>
              <a:t> </a:t>
            </a:r>
            <a:r>
              <a:rPr lang="uk-UA" sz="1000" spc="35" dirty="0">
                <a:solidFill>
                  <a:srgbClr val="706F6F"/>
                </a:solidFill>
                <a:latin typeface="Calibri"/>
                <a:cs typeface="Calibri"/>
              </a:rPr>
              <a:t>або</a:t>
            </a:r>
            <a:r>
              <a:rPr lang="uk-UA" sz="1000" spc="-30" dirty="0">
                <a:solidFill>
                  <a:srgbClr val="706F6F"/>
                </a:solidFill>
                <a:latin typeface="Calibri"/>
                <a:cs typeface="Calibri"/>
              </a:rPr>
              <a:t> </a:t>
            </a:r>
            <a:r>
              <a:rPr lang="uk-UA" sz="1000" spc="30" dirty="0">
                <a:solidFill>
                  <a:srgbClr val="706F6F"/>
                </a:solidFill>
                <a:latin typeface="Calibri"/>
                <a:cs typeface="Calibri"/>
              </a:rPr>
              <a:t>посередником.</a:t>
            </a:r>
            <a:endParaRPr lang="uk-UA" sz="1000" dirty="0">
              <a:latin typeface="Calibri"/>
              <a:cs typeface="Calibri"/>
            </a:endParaRPr>
          </a:p>
          <a:p>
            <a:pPr marL="12700" marR="5080">
              <a:lnSpc>
                <a:spcPct val="147500"/>
              </a:lnSpc>
            </a:pPr>
            <a:r>
              <a:rPr lang="uk-UA" sz="1000" spc="-5" dirty="0">
                <a:solidFill>
                  <a:srgbClr val="706F6F"/>
                </a:solidFill>
                <a:latin typeface="Calibri"/>
                <a:cs typeface="Calibri"/>
              </a:rPr>
              <a:t>Ділові справи, які стосуються особистої </a:t>
            </a:r>
            <a:r>
              <a:rPr lang="uk-UA" sz="1000" spc="-5" dirty="0">
                <a:solidFill>
                  <a:schemeClr val="tx1">
                    <a:lumMod val="50000"/>
                    <a:lumOff val="50000"/>
                  </a:schemeClr>
                </a:solidFill>
                <a:latin typeface="Calibri"/>
                <a:cs typeface="Calibri"/>
              </a:rPr>
              <a:t>сфери, не можуть бути </a:t>
            </a:r>
            <a:r>
              <a:rPr lang="uk-UA" sz="1000" spc="45" dirty="0">
                <a:solidFill>
                  <a:schemeClr val="tx1">
                    <a:lumMod val="50000"/>
                    <a:lumOff val="50000"/>
                  </a:schemeClr>
                </a:solidFill>
                <a:latin typeface="Calibri"/>
                <a:cs typeface="Calibri"/>
              </a:rPr>
              <a:t>опрацьовані </a:t>
            </a:r>
            <a:r>
              <a:rPr lang="uk-UA" sz="1000" dirty="0">
                <a:solidFill>
                  <a:schemeClr val="tx1">
                    <a:lumMod val="50000"/>
                    <a:lumOff val="50000"/>
                  </a:schemeClr>
                </a:solidFill>
                <a:latin typeface="Calibri"/>
                <a:cs typeface="Calibri"/>
              </a:rPr>
              <a:t>або </a:t>
            </a:r>
            <a:r>
              <a:rPr lang="uk-UA" sz="1000" spc="40" dirty="0">
                <a:solidFill>
                  <a:schemeClr val="tx1">
                    <a:lumMod val="50000"/>
                    <a:lumOff val="50000"/>
                  </a:schemeClr>
                </a:solidFill>
                <a:latin typeface="Calibri"/>
                <a:cs typeface="Calibri"/>
              </a:rPr>
              <a:t>підписані </a:t>
            </a:r>
            <a:r>
              <a:rPr lang="uk-UA" sz="1000" spc="-5" dirty="0">
                <a:solidFill>
                  <a:schemeClr val="tx1">
                    <a:lumMod val="50000"/>
                    <a:lumOff val="50000"/>
                  </a:schemeClr>
                </a:solidFill>
                <a:latin typeface="Calibri"/>
                <a:cs typeface="Calibri"/>
              </a:rPr>
              <a:t>відповідним працівником. </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Відповідний</a:t>
            </a:r>
            <a:r>
              <a:rPr lang="uk-UA" sz="1000" spc="1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керівник</a:t>
            </a:r>
            <a:r>
              <a:rPr lang="uk-UA" sz="1000" spc="1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повинен</a:t>
            </a:r>
            <a:r>
              <a:rPr lang="uk-UA" sz="1000" spc="1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бути</a:t>
            </a:r>
            <a:r>
              <a:rPr lang="uk-UA" sz="1000" spc="2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поінформований</a:t>
            </a:r>
            <a:r>
              <a:rPr lang="uk-UA" sz="1000" spc="-5" dirty="0">
                <a:solidFill>
                  <a:schemeClr val="tx1">
                    <a:lumMod val="50000"/>
                    <a:lumOff val="50000"/>
                  </a:schemeClr>
                </a:solidFill>
                <a:latin typeface="Calibri"/>
                <a:cs typeface="Calibri"/>
              </a:rPr>
              <a:t> </a:t>
            </a:r>
            <a:r>
              <a:rPr lang="uk-UA" sz="1000" dirty="0">
                <a:solidFill>
                  <a:schemeClr val="tx1">
                    <a:lumMod val="50000"/>
                    <a:lumOff val="50000"/>
                  </a:schemeClr>
                </a:solidFill>
                <a:latin typeface="Calibri"/>
                <a:cs typeface="Calibri"/>
              </a:rPr>
              <a:t>про</a:t>
            </a:r>
            <a:r>
              <a:rPr lang="uk-UA" sz="1000" spc="15" dirty="0">
                <a:solidFill>
                  <a:schemeClr val="tx1">
                    <a:lumMod val="50000"/>
                    <a:lumOff val="50000"/>
                  </a:schemeClr>
                </a:solidFill>
                <a:latin typeface="Calibri"/>
                <a:cs typeface="Calibri"/>
              </a:rPr>
              <a:t> </a:t>
            </a:r>
            <a:r>
              <a:rPr lang="uk-UA" sz="1000" dirty="0">
                <a:solidFill>
                  <a:schemeClr val="tx1">
                    <a:lumMod val="50000"/>
                    <a:lumOff val="50000"/>
                  </a:schemeClr>
                </a:solidFill>
                <a:latin typeface="Calibri"/>
                <a:cs typeface="Calibri"/>
              </a:rPr>
              <a:t>ці</a:t>
            </a:r>
            <a:r>
              <a:rPr lang="uk-UA" sz="1000" spc="15" dirty="0">
                <a:solidFill>
                  <a:schemeClr val="tx1">
                    <a:lumMod val="50000"/>
                    <a:lumOff val="50000"/>
                  </a:schemeClr>
                </a:solidFill>
                <a:latin typeface="Calibri"/>
                <a:cs typeface="Calibri"/>
              </a:rPr>
              <a:t> справи </a:t>
            </a:r>
            <a:r>
              <a:rPr lang="uk-UA" sz="1000" dirty="0" smtClean="0">
                <a:solidFill>
                  <a:schemeClr val="tx1">
                    <a:lumMod val="50000"/>
                    <a:lumOff val="50000"/>
                  </a:schemeClr>
                </a:solidFill>
                <a:latin typeface="Calibri"/>
                <a:cs typeface="Calibri"/>
              </a:rPr>
              <a:t>із</a:t>
            </a:r>
            <a:r>
              <a:rPr lang="uk-UA" sz="1000" spc="20" dirty="0" smtClean="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зазначенням</a:t>
            </a:r>
            <a:r>
              <a:rPr lang="uk-UA" sz="1000" spc="1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(можливої)</a:t>
            </a:r>
            <a:r>
              <a:rPr lang="uk-UA" sz="1000" spc="1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причини</a:t>
            </a:r>
            <a:r>
              <a:rPr lang="uk-UA" sz="1000" spc="1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упередженості.</a:t>
            </a:r>
            <a:endParaRPr lang="uk-UA" sz="1000" dirty="0">
              <a:solidFill>
                <a:schemeClr val="tx1">
                  <a:lumMod val="50000"/>
                  <a:lumOff val="50000"/>
                </a:schemeClr>
              </a:solidFill>
              <a:latin typeface="Calibri"/>
              <a:cs typeface="Calibri"/>
            </a:endParaRPr>
          </a:p>
          <a:p>
            <a:pPr marL="12700" marR="291465" algn="just">
              <a:lnSpc>
                <a:spcPct val="100000"/>
              </a:lnSpc>
              <a:spcBef>
                <a:spcPts val="565"/>
              </a:spcBef>
            </a:pPr>
            <a:r>
              <a:rPr lang="uk-UA" sz="1000" spc="20" dirty="0">
                <a:solidFill>
                  <a:schemeClr val="tx1">
                    <a:lumMod val="50000"/>
                    <a:lumOff val="50000"/>
                  </a:schemeClr>
                </a:solidFill>
                <a:latin typeface="Calibri"/>
                <a:cs typeface="Calibri"/>
              </a:rPr>
              <a:t>Після цього керівник </a:t>
            </a:r>
            <a:r>
              <a:rPr lang="uk-UA" sz="1000" spc="25" dirty="0">
                <a:solidFill>
                  <a:schemeClr val="tx1">
                    <a:lumMod val="50000"/>
                    <a:lumOff val="50000"/>
                  </a:schemeClr>
                </a:solidFill>
                <a:latin typeface="Calibri"/>
                <a:cs typeface="Calibri"/>
              </a:rPr>
              <a:t>повинен </a:t>
            </a:r>
            <a:r>
              <a:rPr lang="uk-UA" sz="1000" spc="30" dirty="0">
                <a:solidFill>
                  <a:schemeClr val="tx1">
                    <a:lumMod val="50000"/>
                    <a:lumOff val="50000"/>
                  </a:schemeClr>
                </a:solidFill>
                <a:latin typeface="Calibri"/>
                <a:cs typeface="Calibri"/>
              </a:rPr>
              <a:t>передати справу </a:t>
            </a:r>
            <a:r>
              <a:rPr lang="uk-UA" sz="1000" spc="35" dirty="0">
                <a:solidFill>
                  <a:schemeClr val="tx1">
                    <a:lumMod val="50000"/>
                    <a:lumOff val="50000"/>
                  </a:schemeClr>
                </a:solidFill>
                <a:latin typeface="Calibri"/>
                <a:cs typeface="Calibri"/>
              </a:rPr>
              <a:t>для обробки або </a:t>
            </a:r>
            <a:r>
              <a:rPr lang="uk-UA" sz="1000" spc="30" dirty="0">
                <a:solidFill>
                  <a:schemeClr val="tx1">
                    <a:lumMod val="50000"/>
                    <a:lumOff val="50000"/>
                  </a:schemeClr>
                </a:solidFill>
                <a:latin typeface="Calibri"/>
                <a:cs typeface="Calibri"/>
              </a:rPr>
              <a:t>підписання </a:t>
            </a:r>
            <a:r>
              <a:rPr lang="uk-UA" sz="1000" spc="25" dirty="0">
                <a:solidFill>
                  <a:schemeClr val="tx1">
                    <a:lumMod val="50000"/>
                    <a:lumOff val="50000"/>
                  </a:schemeClr>
                </a:solidFill>
                <a:latin typeface="Calibri"/>
                <a:cs typeface="Calibri"/>
              </a:rPr>
              <a:t>іншому </a:t>
            </a:r>
            <a:r>
              <a:rPr lang="uk-UA" sz="1000" spc="15" dirty="0">
                <a:solidFill>
                  <a:schemeClr val="tx1">
                    <a:lumMod val="50000"/>
                    <a:lumOff val="50000"/>
                  </a:schemeClr>
                </a:solidFill>
                <a:latin typeface="Calibri"/>
                <a:cs typeface="Calibri"/>
              </a:rPr>
              <a:t>працівнику, </a:t>
            </a:r>
            <a:r>
              <a:rPr lang="uk-UA" sz="1000" spc="35" dirty="0">
                <a:solidFill>
                  <a:schemeClr val="tx1">
                    <a:lumMod val="50000"/>
                    <a:lumOff val="50000"/>
                  </a:schemeClr>
                </a:solidFill>
                <a:latin typeface="Calibri"/>
                <a:cs typeface="Calibri"/>
              </a:rPr>
              <a:t>щодо </a:t>
            </a:r>
            <a:r>
              <a:rPr lang="uk-UA" sz="1000" spc="20" dirty="0">
                <a:solidFill>
                  <a:schemeClr val="tx1">
                    <a:lumMod val="50000"/>
                    <a:lumOff val="50000"/>
                  </a:schemeClr>
                </a:solidFill>
                <a:latin typeface="Calibri"/>
                <a:cs typeface="Calibri"/>
              </a:rPr>
              <a:t>якого </a:t>
            </a:r>
            <a:r>
              <a:rPr lang="uk-UA" sz="1000" spc="25"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немає </a:t>
            </a:r>
            <a:r>
              <a:rPr lang="uk-UA" sz="1000" spc="15" dirty="0">
                <a:solidFill>
                  <a:schemeClr val="tx1">
                    <a:lumMod val="50000"/>
                    <a:lumOff val="50000"/>
                  </a:schemeClr>
                </a:solidFill>
                <a:latin typeface="Calibri"/>
                <a:cs typeface="Calibri"/>
              </a:rPr>
              <a:t>відповідних </a:t>
            </a:r>
            <a:r>
              <a:rPr lang="uk-UA" sz="1000" spc="25" dirty="0">
                <a:solidFill>
                  <a:schemeClr val="tx1">
                    <a:lumMod val="50000"/>
                    <a:lumOff val="50000"/>
                  </a:schemeClr>
                </a:solidFill>
                <a:latin typeface="Calibri"/>
                <a:cs typeface="Calibri"/>
              </a:rPr>
              <a:t>підстав </a:t>
            </a:r>
            <a:r>
              <a:rPr lang="uk-UA" sz="1000" spc="35" dirty="0">
                <a:solidFill>
                  <a:schemeClr val="tx1">
                    <a:lumMod val="50000"/>
                    <a:lumOff val="50000"/>
                  </a:schemeClr>
                </a:solidFill>
                <a:latin typeface="Calibri"/>
                <a:cs typeface="Calibri"/>
              </a:rPr>
              <a:t>для </a:t>
            </a:r>
            <a:r>
              <a:rPr lang="uk-UA" sz="1000" spc="15" dirty="0">
                <a:solidFill>
                  <a:schemeClr val="tx1">
                    <a:lumMod val="50000"/>
                    <a:lumOff val="50000"/>
                  </a:schemeClr>
                </a:solidFill>
                <a:latin typeface="Calibri"/>
                <a:cs typeface="Calibri"/>
              </a:rPr>
              <a:t>упередженості. </a:t>
            </a:r>
            <a:r>
              <a:rPr lang="uk-UA" sz="1000" spc="-5" dirty="0">
                <a:solidFill>
                  <a:schemeClr val="tx1">
                    <a:lumMod val="50000"/>
                    <a:lumOff val="50000"/>
                  </a:schemeClr>
                </a:solidFill>
                <a:latin typeface="Calibri"/>
                <a:cs typeface="Calibri"/>
              </a:rPr>
              <a:t>Якщо </a:t>
            </a:r>
            <a:r>
              <a:rPr lang="uk-UA" sz="1000" dirty="0">
                <a:solidFill>
                  <a:schemeClr val="tx1">
                    <a:lumMod val="50000"/>
                    <a:lumOff val="50000"/>
                  </a:schemeClr>
                </a:solidFill>
                <a:latin typeface="Calibri"/>
                <a:cs typeface="Calibri"/>
              </a:rPr>
              <a:t>можливо, </a:t>
            </a:r>
            <a:r>
              <a:rPr lang="uk-UA" sz="1000" spc="25" dirty="0">
                <a:solidFill>
                  <a:schemeClr val="tx1">
                    <a:lumMod val="50000"/>
                    <a:lumOff val="50000"/>
                  </a:schemeClr>
                </a:solidFill>
                <a:latin typeface="Calibri"/>
                <a:cs typeface="Calibri"/>
              </a:rPr>
              <a:t>слід </a:t>
            </a:r>
            <a:r>
              <a:rPr lang="uk-UA" sz="1000" spc="20" dirty="0">
                <a:solidFill>
                  <a:schemeClr val="tx1">
                    <a:lumMod val="50000"/>
                    <a:lumOff val="50000"/>
                  </a:schemeClr>
                </a:solidFill>
                <a:latin typeface="Calibri"/>
                <a:cs typeface="Calibri"/>
              </a:rPr>
              <a:t>уникати </a:t>
            </a:r>
            <a:r>
              <a:rPr lang="uk-UA" sz="1000" spc="20" dirty="0" smtClean="0">
                <a:solidFill>
                  <a:schemeClr val="tx1">
                    <a:lumMod val="50000"/>
                    <a:lumOff val="50000"/>
                  </a:schemeClr>
                </a:solidFill>
                <a:latin typeface="Calibri"/>
                <a:cs typeface="Calibri"/>
              </a:rPr>
              <a:t>підготовки</a:t>
            </a:r>
            <a:r>
              <a:rPr lang="uk-UA" sz="1000" spc="35" dirty="0" smtClean="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або </a:t>
            </a:r>
            <a:r>
              <a:rPr lang="uk-UA" sz="1000" spc="30" dirty="0">
                <a:solidFill>
                  <a:schemeClr val="tx1">
                    <a:lumMod val="50000"/>
                    <a:lumOff val="50000"/>
                  </a:schemeClr>
                </a:solidFill>
                <a:latin typeface="Calibri"/>
                <a:cs typeface="Calibri"/>
              </a:rPr>
              <a:t>підписання </a:t>
            </a:r>
            <a:r>
              <a:rPr lang="uk-UA" sz="1000" spc="25" dirty="0">
                <a:solidFill>
                  <a:schemeClr val="tx1">
                    <a:lumMod val="50000"/>
                    <a:lumOff val="50000"/>
                  </a:schemeClr>
                </a:solidFill>
                <a:latin typeface="Calibri"/>
                <a:cs typeface="Calibri"/>
              </a:rPr>
              <a:t>договорів </a:t>
            </a:r>
            <a:r>
              <a:rPr lang="uk-UA" sz="1000" spc="3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страхування,</a:t>
            </a:r>
            <a:r>
              <a:rPr lang="uk-UA" sz="1000"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пропозиція</a:t>
            </a:r>
            <a:r>
              <a:rPr lang="uk-UA" sz="1000" spc="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яких</a:t>
            </a:r>
            <a:r>
              <a:rPr lang="uk-UA" sz="1000" spc="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була</a:t>
            </a:r>
            <a:r>
              <a:rPr lang="uk-UA" sz="1000" spc="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підготовлена</a:t>
            </a:r>
            <a:r>
              <a:rPr lang="uk-UA" sz="1000" spc="5"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самим</a:t>
            </a:r>
            <a:r>
              <a:rPr lang="uk-UA" sz="1000" spc="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працівником,</a:t>
            </a:r>
            <a:r>
              <a:rPr lang="uk-UA" sz="1000" spc="5"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або</a:t>
            </a:r>
            <a:r>
              <a:rPr lang="uk-UA" sz="1000" spc="5" dirty="0">
                <a:solidFill>
                  <a:schemeClr val="tx1">
                    <a:lumMod val="50000"/>
                    <a:lumOff val="50000"/>
                  </a:schemeClr>
                </a:solidFill>
                <a:latin typeface="Calibri"/>
                <a:cs typeface="Calibri"/>
              </a:rPr>
              <a:t> </a:t>
            </a:r>
            <a:r>
              <a:rPr lang="uk-UA" sz="1000" spc="5" dirty="0" smtClean="0">
                <a:solidFill>
                  <a:schemeClr val="tx1">
                    <a:lumMod val="50000"/>
                    <a:lumOff val="50000"/>
                  </a:schemeClr>
                </a:solidFill>
                <a:latin typeface="Calibri"/>
                <a:cs typeface="Calibri"/>
              </a:rPr>
              <a:t>підготовки</a:t>
            </a:r>
            <a:r>
              <a:rPr lang="uk-UA" sz="1000" dirty="0" smtClean="0">
                <a:solidFill>
                  <a:schemeClr val="tx1">
                    <a:lumMod val="50000"/>
                    <a:lumOff val="50000"/>
                  </a:schemeClr>
                </a:solidFill>
                <a:latin typeface="Calibri"/>
                <a:cs typeface="Calibri"/>
              </a:rPr>
              <a:t>/</a:t>
            </a:r>
            <a:r>
              <a:rPr lang="uk-UA" sz="1000" spc="30" dirty="0" smtClean="0">
                <a:solidFill>
                  <a:schemeClr val="tx1">
                    <a:lumMod val="50000"/>
                    <a:lumOff val="50000"/>
                  </a:schemeClr>
                </a:solidFill>
                <a:latin typeface="Calibri"/>
                <a:cs typeface="Calibri"/>
              </a:rPr>
              <a:t>підписання</a:t>
            </a:r>
            <a:r>
              <a:rPr lang="uk-UA" sz="1000" spc="5" dirty="0" smtClean="0">
                <a:solidFill>
                  <a:schemeClr val="tx1">
                    <a:lumMod val="50000"/>
                    <a:lumOff val="50000"/>
                  </a:schemeClr>
                </a:solidFill>
                <a:latin typeface="Calibri"/>
                <a:cs typeface="Calibri"/>
              </a:rPr>
              <a:t> </a:t>
            </a:r>
            <a:r>
              <a:rPr lang="uk-UA" sz="1000" spc="45" dirty="0">
                <a:solidFill>
                  <a:srgbClr val="706F6F"/>
                </a:solidFill>
                <a:latin typeface="Calibri"/>
                <a:cs typeface="Calibri"/>
              </a:rPr>
              <a:t>у</a:t>
            </a:r>
            <a:r>
              <a:rPr lang="uk-UA" sz="1000" spc="5" dirty="0">
                <a:solidFill>
                  <a:srgbClr val="706F6F"/>
                </a:solidFill>
                <a:latin typeface="Calibri"/>
                <a:cs typeface="Calibri"/>
              </a:rPr>
              <a:t> </a:t>
            </a:r>
            <a:r>
              <a:rPr lang="uk-UA" sz="1000" spc="-5" dirty="0">
                <a:solidFill>
                  <a:srgbClr val="706F6F"/>
                </a:solidFill>
                <a:latin typeface="Calibri"/>
                <a:cs typeface="Calibri"/>
              </a:rPr>
              <a:t>сфері</a:t>
            </a:r>
            <a:r>
              <a:rPr lang="uk-UA" sz="1000" spc="20" dirty="0">
                <a:solidFill>
                  <a:srgbClr val="706F6F"/>
                </a:solidFill>
                <a:latin typeface="Calibri"/>
                <a:cs typeface="Calibri"/>
              </a:rPr>
              <a:t> </a:t>
            </a:r>
            <a:r>
              <a:rPr lang="uk-UA" sz="1000" spc="-5" dirty="0">
                <a:solidFill>
                  <a:srgbClr val="706F6F"/>
                </a:solidFill>
                <a:latin typeface="Calibri"/>
                <a:cs typeface="Calibri"/>
              </a:rPr>
              <a:t>виплат </a:t>
            </a:r>
            <a:r>
              <a:rPr lang="uk-UA" sz="1000" spc="-215" dirty="0">
                <a:solidFill>
                  <a:srgbClr val="706F6F"/>
                </a:solidFill>
                <a:latin typeface="Calibri"/>
                <a:cs typeface="Calibri"/>
              </a:rPr>
              <a:t> </a:t>
            </a:r>
            <a:r>
              <a:rPr lang="uk-UA" sz="1000" dirty="0">
                <a:solidFill>
                  <a:srgbClr val="706F6F"/>
                </a:solidFill>
                <a:latin typeface="Calibri"/>
                <a:cs typeface="Calibri"/>
              </a:rPr>
              <a:t>у </a:t>
            </a:r>
            <a:r>
              <a:rPr lang="uk-UA" sz="1000" spc="-5" dirty="0">
                <a:solidFill>
                  <a:srgbClr val="706F6F"/>
                </a:solidFill>
                <a:latin typeface="Calibri"/>
                <a:cs typeface="Calibri"/>
              </a:rPr>
              <a:t>випадках, коли </a:t>
            </a:r>
            <a:r>
              <a:rPr lang="uk-UA" sz="1000" dirty="0">
                <a:solidFill>
                  <a:srgbClr val="706F6F"/>
                </a:solidFill>
                <a:latin typeface="Calibri"/>
                <a:cs typeface="Calibri"/>
              </a:rPr>
              <a:t>заяву про </a:t>
            </a:r>
            <a:r>
              <a:rPr lang="uk-UA" sz="1000" spc="-5" dirty="0">
                <a:solidFill>
                  <a:srgbClr val="706F6F"/>
                </a:solidFill>
                <a:latin typeface="Calibri"/>
                <a:cs typeface="Calibri"/>
              </a:rPr>
              <a:t>виплату подав </a:t>
            </a:r>
            <a:r>
              <a:rPr lang="uk-UA" sz="1000" dirty="0">
                <a:solidFill>
                  <a:srgbClr val="706F6F"/>
                </a:solidFill>
                <a:latin typeface="Calibri"/>
                <a:cs typeface="Calibri"/>
              </a:rPr>
              <a:t>сам </a:t>
            </a:r>
            <a:r>
              <a:rPr lang="uk-UA" sz="1000" spc="-5" dirty="0">
                <a:solidFill>
                  <a:srgbClr val="706F6F"/>
                </a:solidFill>
                <a:latin typeface="Calibri"/>
                <a:cs typeface="Calibri"/>
              </a:rPr>
              <a:t>працівник</a:t>
            </a:r>
            <a:r>
              <a:rPr lang="uk-UA" sz="1000" spc="25" dirty="0">
                <a:solidFill>
                  <a:srgbClr val="706F6F"/>
                </a:solidFill>
                <a:latin typeface="Calibri"/>
                <a:cs typeface="Calibri"/>
              </a:rPr>
              <a:t>. </a:t>
            </a:r>
            <a:r>
              <a:rPr lang="uk-UA" sz="1000" spc="50" dirty="0">
                <a:solidFill>
                  <a:srgbClr val="706F6F"/>
                </a:solidFill>
                <a:latin typeface="Calibri"/>
                <a:cs typeface="Calibri"/>
              </a:rPr>
              <a:t>У </a:t>
            </a:r>
            <a:r>
              <a:rPr lang="uk-UA" sz="1000" spc="55" dirty="0">
                <a:solidFill>
                  <a:srgbClr val="706F6F"/>
                </a:solidFill>
                <a:latin typeface="Calibri"/>
                <a:cs typeface="Calibri"/>
              </a:rPr>
              <a:t> </a:t>
            </a:r>
            <a:r>
              <a:rPr lang="uk-UA" sz="1000" spc="30" dirty="0">
                <a:solidFill>
                  <a:srgbClr val="706F6F"/>
                </a:solidFill>
                <a:latin typeface="Calibri"/>
                <a:cs typeface="Calibri"/>
              </a:rPr>
              <a:t>будь-якому</a:t>
            </a:r>
            <a:r>
              <a:rPr lang="uk-UA" sz="1000" spc="35" dirty="0">
                <a:solidFill>
                  <a:srgbClr val="706F6F"/>
                </a:solidFill>
                <a:latin typeface="Calibri"/>
                <a:cs typeface="Calibri"/>
              </a:rPr>
              <a:t> </a:t>
            </a:r>
            <a:r>
              <a:rPr lang="uk-UA" sz="1000" spc="30" dirty="0">
                <a:solidFill>
                  <a:srgbClr val="706F6F"/>
                </a:solidFill>
                <a:latin typeface="Calibri"/>
                <a:cs typeface="Calibri"/>
              </a:rPr>
              <a:t>випадку</a:t>
            </a:r>
            <a:r>
              <a:rPr lang="uk-UA" sz="1000" spc="35" dirty="0">
                <a:solidFill>
                  <a:srgbClr val="706F6F"/>
                </a:solidFill>
                <a:latin typeface="Calibri"/>
                <a:cs typeface="Calibri"/>
              </a:rPr>
              <a:t> </a:t>
            </a:r>
            <a:r>
              <a:rPr lang="uk-UA" sz="1000" spc="30" dirty="0">
                <a:solidFill>
                  <a:srgbClr val="706F6F"/>
                </a:solidFill>
                <a:latin typeface="Calibri"/>
                <a:cs typeface="Calibri"/>
              </a:rPr>
              <a:t>необхідно</a:t>
            </a:r>
            <a:r>
              <a:rPr lang="uk-UA" sz="1000" spc="35" dirty="0">
                <a:solidFill>
                  <a:srgbClr val="706F6F"/>
                </a:solidFill>
                <a:latin typeface="Calibri"/>
                <a:cs typeface="Calibri"/>
              </a:rPr>
              <a:t> </a:t>
            </a:r>
            <a:r>
              <a:rPr lang="uk-UA" sz="1000" spc="30" dirty="0">
                <a:solidFill>
                  <a:srgbClr val="706F6F"/>
                </a:solidFill>
                <a:latin typeface="Calibri"/>
                <a:cs typeface="Calibri"/>
              </a:rPr>
              <a:t>отримати</a:t>
            </a:r>
            <a:r>
              <a:rPr lang="uk-UA" sz="1000" spc="35" dirty="0">
                <a:solidFill>
                  <a:srgbClr val="706F6F"/>
                </a:solidFill>
                <a:latin typeface="Calibri"/>
                <a:cs typeface="Calibri"/>
              </a:rPr>
              <a:t> </a:t>
            </a:r>
            <a:r>
              <a:rPr lang="uk-UA" sz="1000" spc="25" dirty="0">
                <a:solidFill>
                  <a:srgbClr val="706F6F"/>
                </a:solidFill>
                <a:latin typeface="Calibri"/>
                <a:cs typeface="Calibri"/>
              </a:rPr>
              <a:t>попередню</a:t>
            </a:r>
            <a:r>
              <a:rPr lang="uk-UA" sz="1000" spc="30" dirty="0">
                <a:solidFill>
                  <a:srgbClr val="706F6F"/>
                </a:solidFill>
                <a:latin typeface="Calibri"/>
                <a:cs typeface="Calibri"/>
              </a:rPr>
              <a:t> </a:t>
            </a:r>
            <a:r>
              <a:rPr lang="uk-UA" sz="1000" spc="20" dirty="0">
                <a:solidFill>
                  <a:srgbClr val="706F6F"/>
                </a:solidFill>
                <a:latin typeface="Calibri"/>
                <a:cs typeface="Calibri"/>
              </a:rPr>
              <a:t>згоду</a:t>
            </a:r>
            <a:r>
              <a:rPr lang="uk-UA" sz="1000" spc="25" dirty="0">
                <a:solidFill>
                  <a:srgbClr val="706F6F"/>
                </a:solidFill>
                <a:latin typeface="Calibri"/>
                <a:cs typeface="Calibri"/>
              </a:rPr>
              <a:t> керівника.</a:t>
            </a:r>
            <a:r>
              <a:rPr lang="uk-UA" sz="1000" spc="30" dirty="0">
                <a:solidFill>
                  <a:srgbClr val="706F6F"/>
                </a:solidFill>
                <a:latin typeface="Calibri"/>
                <a:cs typeface="Calibri"/>
              </a:rPr>
              <a:t> </a:t>
            </a:r>
          </a:p>
          <a:p>
            <a:pPr marL="12700" marR="291465" algn="just">
              <a:lnSpc>
                <a:spcPct val="100000"/>
              </a:lnSpc>
              <a:spcBef>
                <a:spcPts val="565"/>
              </a:spcBef>
            </a:pPr>
            <a:r>
              <a:rPr lang="uk-UA" sz="1000" spc="25" dirty="0">
                <a:solidFill>
                  <a:srgbClr val="706F6F"/>
                </a:solidFill>
                <a:latin typeface="Calibri"/>
                <a:cs typeface="Calibri"/>
              </a:rPr>
              <a:t>Керівник,</a:t>
            </a:r>
            <a:r>
              <a:rPr lang="uk-UA" sz="1000" spc="30" dirty="0">
                <a:solidFill>
                  <a:srgbClr val="706F6F"/>
                </a:solidFill>
                <a:latin typeface="Calibri"/>
                <a:cs typeface="Calibri"/>
              </a:rPr>
              <a:t> </a:t>
            </a:r>
            <a:r>
              <a:rPr lang="uk-UA" sz="1000" spc="45" dirty="0">
                <a:solidFill>
                  <a:srgbClr val="706F6F"/>
                </a:solidFill>
                <a:latin typeface="Calibri"/>
                <a:cs typeface="Calibri"/>
              </a:rPr>
              <a:t>у</a:t>
            </a:r>
            <a:r>
              <a:rPr lang="uk-UA" sz="1000" spc="50" dirty="0">
                <a:solidFill>
                  <a:srgbClr val="706F6F"/>
                </a:solidFill>
                <a:latin typeface="Calibri"/>
                <a:cs typeface="Calibri"/>
              </a:rPr>
              <a:t> </a:t>
            </a:r>
            <a:r>
              <a:rPr lang="uk-UA" sz="1000" spc="30" dirty="0">
                <a:solidFill>
                  <a:srgbClr val="706F6F"/>
                </a:solidFill>
                <a:latin typeface="Calibri"/>
                <a:cs typeface="Calibri"/>
              </a:rPr>
              <a:t>сфері</a:t>
            </a:r>
            <a:r>
              <a:rPr lang="uk-UA" sz="1000" spc="35" dirty="0">
                <a:solidFill>
                  <a:srgbClr val="706F6F"/>
                </a:solidFill>
                <a:latin typeface="Calibri"/>
                <a:cs typeface="Calibri"/>
              </a:rPr>
              <a:t> </a:t>
            </a:r>
            <a:r>
              <a:rPr lang="uk-UA" sz="1000" spc="25" dirty="0">
                <a:solidFill>
                  <a:srgbClr val="706F6F"/>
                </a:solidFill>
                <a:latin typeface="Calibri"/>
                <a:cs typeface="Calibri"/>
              </a:rPr>
              <a:t>управління</a:t>
            </a:r>
            <a:r>
              <a:rPr lang="uk-UA" sz="1000" spc="30" dirty="0">
                <a:solidFill>
                  <a:srgbClr val="706F6F"/>
                </a:solidFill>
                <a:latin typeface="Calibri"/>
                <a:cs typeface="Calibri"/>
              </a:rPr>
              <a:t> якого </a:t>
            </a:r>
            <a:r>
              <a:rPr lang="uk-UA" sz="1000" spc="35" dirty="0">
                <a:solidFill>
                  <a:srgbClr val="706F6F"/>
                </a:solidFill>
                <a:latin typeface="Calibri"/>
                <a:cs typeface="Calibri"/>
              </a:rPr>
              <a:t> </a:t>
            </a:r>
            <a:r>
              <a:rPr lang="uk-UA" sz="1000" spc="15" dirty="0">
                <a:solidFill>
                  <a:srgbClr val="706F6F"/>
                </a:solidFill>
                <a:latin typeface="Calibri"/>
                <a:cs typeface="Calibri"/>
              </a:rPr>
              <a:t>розглядається</a:t>
            </a:r>
            <a:r>
              <a:rPr lang="uk-UA" sz="1000" spc="20" dirty="0">
                <a:solidFill>
                  <a:srgbClr val="706F6F"/>
                </a:solidFill>
                <a:latin typeface="Calibri"/>
                <a:cs typeface="Calibri"/>
              </a:rPr>
              <a:t> </a:t>
            </a:r>
            <a:r>
              <a:rPr lang="uk-UA" sz="1000" spc="25" dirty="0">
                <a:solidFill>
                  <a:srgbClr val="706F6F"/>
                </a:solidFill>
                <a:latin typeface="Calibri"/>
                <a:cs typeface="Calibri"/>
              </a:rPr>
              <a:t>справа,</a:t>
            </a:r>
            <a:r>
              <a:rPr lang="uk-UA" sz="1000" spc="30" dirty="0">
                <a:solidFill>
                  <a:srgbClr val="706F6F"/>
                </a:solidFill>
                <a:latin typeface="Calibri"/>
                <a:cs typeface="Calibri"/>
              </a:rPr>
              <a:t> </a:t>
            </a:r>
            <a:r>
              <a:rPr lang="uk-UA" sz="1000" dirty="0">
                <a:solidFill>
                  <a:srgbClr val="706F6F"/>
                </a:solidFill>
                <a:latin typeface="Calibri"/>
                <a:cs typeface="Calibri"/>
              </a:rPr>
              <a:t>що</a:t>
            </a:r>
            <a:r>
              <a:rPr lang="uk-UA" sz="1000" spc="5" dirty="0">
                <a:solidFill>
                  <a:srgbClr val="706F6F"/>
                </a:solidFill>
                <a:latin typeface="Calibri"/>
                <a:cs typeface="Calibri"/>
              </a:rPr>
              <a:t> </a:t>
            </a:r>
            <a:r>
              <a:rPr lang="uk-UA" sz="1000" spc="15" dirty="0">
                <a:solidFill>
                  <a:srgbClr val="706F6F"/>
                </a:solidFill>
                <a:latin typeface="Calibri"/>
                <a:cs typeface="Calibri"/>
              </a:rPr>
              <a:t>відноситься</a:t>
            </a:r>
            <a:r>
              <a:rPr lang="uk-UA" sz="1000" spc="20" dirty="0">
                <a:solidFill>
                  <a:srgbClr val="706F6F"/>
                </a:solidFill>
                <a:latin typeface="Calibri"/>
                <a:cs typeface="Calibri"/>
              </a:rPr>
              <a:t> </a:t>
            </a:r>
            <a:r>
              <a:rPr lang="uk-UA" sz="1000" spc="35" dirty="0">
                <a:solidFill>
                  <a:srgbClr val="706F6F"/>
                </a:solidFill>
                <a:latin typeface="Calibri"/>
                <a:cs typeface="Calibri"/>
              </a:rPr>
              <a:t>до </a:t>
            </a:r>
            <a:r>
              <a:rPr lang="uk-UA" sz="1000" spc="15" dirty="0">
                <a:solidFill>
                  <a:srgbClr val="706F6F"/>
                </a:solidFill>
                <a:latin typeface="Calibri"/>
                <a:cs typeface="Calibri"/>
              </a:rPr>
              <a:t>особистої</a:t>
            </a:r>
            <a:r>
              <a:rPr lang="uk-UA" sz="1000" spc="20" dirty="0">
                <a:solidFill>
                  <a:srgbClr val="706F6F"/>
                </a:solidFill>
                <a:latin typeface="Calibri"/>
                <a:cs typeface="Calibri"/>
              </a:rPr>
              <a:t> </a:t>
            </a:r>
            <a:r>
              <a:rPr lang="uk-UA" sz="1000" spc="25" dirty="0">
                <a:solidFill>
                  <a:srgbClr val="706F6F"/>
                </a:solidFill>
                <a:latin typeface="Calibri"/>
                <a:cs typeface="Calibri"/>
              </a:rPr>
              <a:t>сфери </a:t>
            </a:r>
            <a:r>
              <a:rPr lang="uk-UA" sz="1000" spc="20" dirty="0">
                <a:solidFill>
                  <a:srgbClr val="706F6F"/>
                </a:solidFill>
                <a:latin typeface="Calibri"/>
                <a:cs typeface="Calibri"/>
              </a:rPr>
              <a:t>самого </a:t>
            </a:r>
            <a:r>
              <a:rPr lang="uk-UA" sz="1000" spc="15" dirty="0">
                <a:solidFill>
                  <a:srgbClr val="706F6F"/>
                </a:solidFill>
                <a:latin typeface="Calibri"/>
                <a:cs typeface="Calibri"/>
              </a:rPr>
              <a:t>керівника,</a:t>
            </a:r>
            <a:r>
              <a:rPr lang="uk-UA" sz="1000" spc="20" dirty="0">
                <a:solidFill>
                  <a:srgbClr val="706F6F"/>
                </a:solidFill>
                <a:latin typeface="Calibri"/>
                <a:cs typeface="Calibri"/>
              </a:rPr>
              <a:t> повинен, </a:t>
            </a:r>
            <a:r>
              <a:rPr lang="uk-UA" sz="1000" spc="-5" dirty="0">
                <a:solidFill>
                  <a:srgbClr val="706F6F"/>
                </a:solidFill>
                <a:latin typeface="Calibri"/>
                <a:cs typeface="Calibri"/>
              </a:rPr>
              <a:t>якщо</a:t>
            </a:r>
            <a:r>
              <a:rPr lang="uk-UA" sz="1000" dirty="0">
                <a:solidFill>
                  <a:srgbClr val="706F6F"/>
                </a:solidFill>
                <a:latin typeface="Calibri"/>
                <a:cs typeface="Calibri"/>
              </a:rPr>
              <a:t> </a:t>
            </a:r>
            <a:r>
              <a:rPr lang="uk-UA" sz="1000" spc="-5" dirty="0">
                <a:solidFill>
                  <a:srgbClr val="706F6F"/>
                </a:solidFill>
                <a:latin typeface="Calibri"/>
                <a:cs typeface="Calibri"/>
              </a:rPr>
              <a:t>це</a:t>
            </a:r>
            <a:r>
              <a:rPr lang="uk-UA" sz="1000" dirty="0">
                <a:solidFill>
                  <a:srgbClr val="706F6F"/>
                </a:solidFill>
                <a:latin typeface="Calibri"/>
                <a:cs typeface="Calibri"/>
              </a:rPr>
              <a:t> </a:t>
            </a:r>
            <a:r>
              <a:rPr lang="uk-UA" sz="1000" spc="25" dirty="0">
                <a:solidFill>
                  <a:srgbClr val="706F6F"/>
                </a:solidFill>
                <a:latin typeface="Calibri"/>
                <a:cs typeface="Calibri"/>
              </a:rPr>
              <a:t>можливо, </a:t>
            </a:r>
            <a:r>
              <a:rPr lang="uk-UA" sz="1000" spc="35" dirty="0">
                <a:solidFill>
                  <a:srgbClr val="706F6F"/>
                </a:solidFill>
                <a:latin typeface="Calibri"/>
                <a:cs typeface="Calibri"/>
              </a:rPr>
              <a:t>не </a:t>
            </a:r>
            <a:r>
              <a:rPr lang="uk-UA" sz="1000" spc="40" dirty="0">
                <a:solidFill>
                  <a:srgbClr val="706F6F"/>
                </a:solidFill>
                <a:latin typeface="Calibri"/>
                <a:cs typeface="Calibri"/>
              </a:rPr>
              <a:t> </a:t>
            </a:r>
            <a:r>
              <a:rPr lang="uk-UA" sz="1000" spc="20" dirty="0">
                <a:solidFill>
                  <a:srgbClr val="706F6F"/>
                </a:solidFill>
                <a:latin typeface="Calibri"/>
                <a:cs typeface="Calibri"/>
              </a:rPr>
              <a:t>доручати </a:t>
            </a:r>
            <a:r>
              <a:rPr lang="uk-UA" sz="1000" spc="25" dirty="0">
                <a:solidFill>
                  <a:srgbClr val="706F6F"/>
                </a:solidFill>
                <a:latin typeface="Calibri"/>
                <a:cs typeface="Calibri"/>
              </a:rPr>
              <a:t>обробку </a:t>
            </a:r>
            <a:r>
              <a:rPr lang="uk-UA" sz="1000" spc="10" dirty="0">
                <a:solidFill>
                  <a:srgbClr val="706F6F"/>
                </a:solidFill>
                <a:latin typeface="Calibri"/>
                <a:cs typeface="Calibri"/>
              </a:rPr>
              <a:t>цієї </a:t>
            </a:r>
            <a:r>
              <a:rPr lang="uk-UA" sz="1000" spc="20" dirty="0">
                <a:solidFill>
                  <a:srgbClr val="706F6F"/>
                </a:solidFill>
                <a:latin typeface="Calibri"/>
                <a:cs typeface="Calibri"/>
              </a:rPr>
              <a:t>справи своїм </a:t>
            </a:r>
            <a:r>
              <a:rPr lang="uk-UA" sz="1000" spc="15" dirty="0">
                <a:solidFill>
                  <a:srgbClr val="706F6F"/>
                </a:solidFill>
                <a:latin typeface="Calibri"/>
                <a:cs typeface="Calibri"/>
              </a:rPr>
              <a:t>підлеглим, </a:t>
            </a:r>
            <a:r>
              <a:rPr lang="uk-UA" sz="1000" spc="45" dirty="0">
                <a:solidFill>
                  <a:srgbClr val="706F6F"/>
                </a:solidFill>
                <a:latin typeface="Calibri"/>
                <a:cs typeface="Calibri"/>
              </a:rPr>
              <a:t>а </a:t>
            </a:r>
            <a:r>
              <a:rPr lang="uk-UA" sz="1000" spc="-5" dirty="0">
                <a:solidFill>
                  <a:srgbClr val="706F6F"/>
                </a:solidFill>
                <a:latin typeface="Calibri"/>
                <a:cs typeface="Calibri"/>
              </a:rPr>
              <a:t>передати</a:t>
            </a:r>
            <a:r>
              <a:rPr lang="uk-UA" sz="1000" dirty="0">
                <a:solidFill>
                  <a:srgbClr val="706F6F"/>
                </a:solidFill>
                <a:latin typeface="Calibri"/>
                <a:cs typeface="Calibri"/>
              </a:rPr>
              <a:t> </a:t>
            </a:r>
            <a:r>
              <a:rPr lang="uk-UA" sz="1000" spc="25" dirty="0">
                <a:solidFill>
                  <a:srgbClr val="706F6F"/>
                </a:solidFill>
                <a:latin typeface="Calibri"/>
                <a:cs typeface="Calibri"/>
              </a:rPr>
              <a:t>робочий процес </a:t>
            </a:r>
            <a:r>
              <a:rPr lang="uk-UA" sz="1000" spc="45" dirty="0">
                <a:solidFill>
                  <a:srgbClr val="706F6F"/>
                </a:solidFill>
                <a:latin typeface="Calibri"/>
                <a:cs typeface="Calibri"/>
              </a:rPr>
              <a:t>в </a:t>
            </a:r>
            <a:r>
              <a:rPr lang="uk-UA" sz="1000" spc="25" dirty="0">
                <a:solidFill>
                  <a:srgbClr val="706F6F"/>
                </a:solidFill>
                <a:latin typeface="Calibri"/>
                <a:cs typeface="Calibri"/>
              </a:rPr>
              <a:t>іншу сферу </a:t>
            </a:r>
            <a:r>
              <a:rPr lang="uk-UA" sz="1000" spc="15" dirty="0">
                <a:solidFill>
                  <a:srgbClr val="706F6F"/>
                </a:solidFill>
                <a:latin typeface="Calibri"/>
                <a:cs typeface="Calibri"/>
              </a:rPr>
              <a:t>управління. </a:t>
            </a:r>
            <a:r>
              <a:rPr lang="uk-UA" sz="1000" spc="-5" dirty="0">
                <a:solidFill>
                  <a:srgbClr val="706F6F"/>
                </a:solidFill>
                <a:latin typeface="Calibri"/>
                <a:cs typeface="Calibri"/>
              </a:rPr>
              <a:t>Якщо</a:t>
            </a:r>
            <a:r>
              <a:rPr lang="uk-UA" sz="1000" dirty="0">
                <a:solidFill>
                  <a:srgbClr val="706F6F"/>
                </a:solidFill>
                <a:latin typeface="Calibri"/>
                <a:cs typeface="Calibri"/>
              </a:rPr>
              <a:t> </a:t>
            </a:r>
            <a:r>
              <a:rPr lang="uk-UA" sz="1000" spc="-5" dirty="0">
                <a:solidFill>
                  <a:srgbClr val="706F6F"/>
                </a:solidFill>
                <a:latin typeface="Calibri"/>
                <a:cs typeface="Calibri"/>
              </a:rPr>
              <a:t>це </a:t>
            </a:r>
            <a:r>
              <a:rPr lang="uk-UA" sz="1000" dirty="0">
                <a:solidFill>
                  <a:srgbClr val="706F6F"/>
                </a:solidFill>
                <a:latin typeface="Calibri"/>
                <a:cs typeface="Calibri"/>
              </a:rPr>
              <a:t> </a:t>
            </a:r>
            <a:r>
              <a:rPr lang="uk-UA" sz="1000" spc="-5" dirty="0">
                <a:solidFill>
                  <a:srgbClr val="706F6F"/>
                </a:solidFill>
                <a:latin typeface="Calibri"/>
                <a:cs typeface="Calibri"/>
              </a:rPr>
              <a:t>неможливо</a:t>
            </a:r>
            <a:r>
              <a:rPr lang="uk-UA" sz="1000" spc="40" dirty="0">
                <a:solidFill>
                  <a:srgbClr val="706F6F"/>
                </a:solidFill>
                <a:latin typeface="Calibri"/>
                <a:cs typeface="Calibri"/>
              </a:rPr>
              <a:t> </a:t>
            </a:r>
            <a:r>
              <a:rPr lang="uk-UA" sz="1000" spc="-5" dirty="0">
                <a:solidFill>
                  <a:srgbClr val="706F6F"/>
                </a:solidFill>
                <a:latin typeface="Calibri"/>
                <a:cs typeface="Calibri"/>
              </a:rPr>
              <a:t>через</a:t>
            </a:r>
            <a:r>
              <a:rPr lang="uk-UA" sz="1000" spc="40" dirty="0">
                <a:solidFill>
                  <a:srgbClr val="706F6F"/>
                </a:solidFill>
                <a:latin typeface="Calibri"/>
                <a:cs typeface="Calibri"/>
              </a:rPr>
              <a:t> </a:t>
            </a:r>
            <a:r>
              <a:rPr lang="uk-UA" sz="1000" spc="-5" dirty="0">
                <a:solidFill>
                  <a:srgbClr val="706F6F"/>
                </a:solidFill>
                <a:latin typeface="Calibri"/>
                <a:cs typeface="Calibri"/>
              </a:rPr>
              <a:t>обставини</a:t>
            </a:r>
            <a:r>
              <a:rPr lang="uk-UA" sz="1000" spc="45" dirty="0">
                <a:solidFill>
                  <a:srgbClr val="706F6F"/>
                </a:solidFill>
                <a:latin typeface="Calibri"/>
                <a:cs typeface="Calibri"/>
              </a:rPr>
              <a:t> </a:t>
            </a:r>
            <a:r>
              <a:rPr lang="uk-UA" sz="1000" spc="-5" dirty="0">
                <a:solidFill>
                  <a:srgbClr val="706F6F"/>
                </a:solidFill>
                <a:latin typeface="Calibri"/>
                <a:cs typeface="Calibri"/>
              </a:rPr>
              <a:t>організації</a:t>
            </a:r>
            <a:r>
              <a:rPr lang="uk-UA" sz="1000" spc="40" dirty="0">
                <a:solidFill>
                  <a:srgbClr val="706F6F"/>
                </a:solidFill>
                <a:latin typeface="Calibri"/>
                <a:cs typeface="Calibri"/>
              </a:rPr>
              <a:t> </a:t>
            </a:r>
            <a:r>
              <a:rPr lang="uk-UA" sz="1000" spc="-5" dirty="0">
                <a:solidFill>
                  <a:srgbClr val="706F6F"/>
                </a:solidFill>
                <a:latin typeface="Calibri"/>
                <a:cs typeface="Calibri"/>
              </a:rPr>
              <a:t>роботи,</a:t>
            </a:r>
            <a:r>
              <a:rPr lang="uk-UA" sz="1000" spc="40" dirty="0">
                <a:solidFill>
                  <a:srgbClr val="706F6F"/>
                </a:solidFill>
                <a:latin typeface="Calibri"/>
                <a:cs typeface="Calibri"/>
              </a:rPr>
              <a:t> </a:t>
            </a:r>
            <a:r>
              <a:rPr lang="uk-UA" sz="1000" spc="-5" dirty="0">
                <a:solidFill>
                  <a:srgbClr val="706F6F"/>
                </a:solidFill>
                <a:latin typeface="Calibri"/>
                <a:cs typeface="Calibri"/>
              </a:rPr>
              <a:t>відповідний</a:t>
            </a:r>
            <a:r>
              <a:rPr lang="uk-UA" sz="1000" spc="45" dirty="0">
                <a:solidFill>
                  <a:srgbClr val="706F6F"/>
                </a:solidFill>
                <a:latin typeface="Calibri"/>
                <a:cs typeface="Calibri"/>
              </a:rPr>
              <a:t> </a:t>
            </a:r>
            <a:r>
              <a:rPr lang="uk-UA" sz="1000" dirty="0">
                <a:solidFill>
                  <a:srgbClr val="706F6F"/>
                </a:solidFill>
                <a:latin typeface="Calibri"/>
                <a:cs typeface="Calibri"/>
              </a:rPr>
              <a:t>керівник</a:t>
            </a:r>
            <a:r>
              <a:rPr lang="uk-UA" sz="1000" spc="40" dirty="0">
                <a:solidFill>
                  <a:srgbClr val="706F6F"/>
                </a:solidFill>
                <a:latin typeface="Calibri"/>
                <a:cs typeface="Calibri"/>
              </a:rPr>
              <a:t> </a:t>
            </a:r>
            <a:r>
              <a:rPr lang="uk-UA" sz="1000" spc="-5" dirty="0">
                <a:solidFill>
                  <a:srgbClr val="706F6F"/>
                </a:solidFill>
                <a:latin typeface="Calibri"/>
                <a:cs typeface="Calibri"/>
              </a:rPr>
              <a:t>повинен</a:t>
            </a:r>
            <a:r>
              <a:rPr lang="uk-UA" sz="1000" spc="35" dirty="0">
                <a:solidFill>
                  <a:srgbClr val="706F6F"/>
                </a:solidFill>
                <a:latin typeface="Calibri"/>
                <a:cs typeface="Calibri"/>
              </a:rPr>
              <a:t> </a:t>
            </a:r>
            <a:r>
              <a:rPr lang="uk-UA" sz="1000" spc="30" dirty="0">
                <a:solidFill>
                  <a:srgbClr val="706F6F"/>
                </a:solidFill>
                <a:latin typeface="Calibri"/>
                <a:cs typeface="Calibri"/>
              </a:rPr>
              <a:t>утриматися</a:t>
            </a:r>
            <a:r>
              <a:rPr lang="uk-UA" sz="1000" spc="20" dirty="0">
                <a:solidFill>
                  <a:srgbClr val="706F6F"/>
                </a:solidFill>
                <a:latin typeface="Calibri"/>
                <a:cs typeface="Calibri"/>
              </a:rPr>
              <a:t> </a:t>
            </a:r>
            <a:r>
              <a:rPr lang="uk-UA" sz="1000" spc="25" dirty="0">
                <a:solidFill>
                  <a:srgbClr val="706F6F"/>
                </a:solidFill>
                <a:latin typeface="Calibri"/>
                <a:cs typeface="Calibri"/>
              </a:rPr>
              <a:t>від</a:t>
            </a:r>
            <a:r>
              <a:rPr lang="uk-UA" sz="1000" spc="10" dirty="0">
                <a:solidFill>
                  <a:srgbClr val="706F6F"/>
                </a:solidFill>
                <a:latin typeface="Calibri"/>
                <a:cs typeface="Calibri"/>
              </a:rPr>
              <a:t> </a:t>
            </a:r>
            <a:r>
              <a:rPr lang="uk-UA" sz="1000" spc="25" dirty="0">
                <a:solidFill>
                  <a:srgbClr val="706F6F"/>
                </a:solidFill>
                <a:latin typeface="Calibri"/>
                <a:cs typeface="Calibri"/>
              </a:rPr>
              <a:t>видачі</a:t>
            </a:r>
            <a:r>
              <a:rPr lang="uk-UA" sz="1000" spc="20" dirty="0">
                <a:solidFill>
                  <a:srgbClr val="706F6F"/>
                </a:solidFill>
                <a:latin typeface="Calibri"/>
                <a:cs typeface="Calibri"/>
              </a:rPr>
              <a:t> </a:t>
            </a:r>
            <a:r>
              <a:rPr lang="uk-UA" sz="1000" spc="30" dirty="0">
                <a:solidFill>
                  <a:srgbClr val="706F6F"/>
                </a:solidFill>
                <a:latin typeface="Calibri"/>
                <a:cs typeface="Calibri"/>
              </a:rPr>
              <a:t>розпоряджень </a:t>
            </a:r>
            <a:r>
              <a:rPr lang="uk-UA" sz="1000" spc="-215" dirty="0">
                <a:solidFill>
                  <a:srgbClr val="706F6F"/>
                </a:solidFill>
                <a:latin typeface="Calibri"/>
                <a:cs typeface="Calibri"/>
              </a:rPr>
              <a:t> </a:t>
            </a:r>
            <a:r>
              <a:rPr lang="uk-UA" sz="1000" spc="20" dirty="0">
                <a:solidFill>
                  <a:srgbClr val="706F6F"/>
                </a:solidFill>
                <a:latin typeface="Calibri"/>
                <a:cs typeface="Calibri"/>
              </a:rPr>
              <a:t>і</a:t>
            </a:r>
            <a:r>
              <a:rPr lang="uk-UA" sz="1000" spc="25" dirty="0">
                <a:solidFill>
                  <a:srgbClr val="706F6F"/>
                </a:solidFill>
                <a:latin typeface="Calibri"/>
                <a:cs typeface="Calibri"/>
              </a:rPr>
              <a:t> </a:t>
            </a:r>
            <a:r>
              <a:rPr lang="uk-UA" sz="1000" spc="30" dirty="0">
                <a:solidFill>
                  <a:srgbClr val="706F6F"/>
                </a:solidFill>
                <a:latin typeface="Calibri"/>
                <a:cs typeface="Calibri"/>
              </a:rPr>
              <a:t>впливу</a:t>
            </a:r>
            <a:r>
              <a:rPr lang="uk-UA" sz="1000" spc="35" dirty="0">
                <a:solidFill>
                  <a:srgbClr val="706F6F"/>
                </a:solidFill>
                <a:latin typeface="Calibri"/>
                <a:cs typeface="Calibri"/>
              </a:rPr>
              <a:t> </a:t>
            </a:r>
            <a:r>
              <a:rPr lang="uk-UA" sz="1000" spc="40" dirty="0">
                <a:solidFill>
                  <a:srgbClr val="706F6F"/>
                </a:solidFill>
                <a:latin typeface="Calibri"/>
                <a:cs typeface="Calibri"/>
              </a:rPr>
              <a:t>на</a:t>
            </a:r>
            <a:r>
              <a:rPr lang="uk-UA" sz="1000" spc="45" dirty="0">
                <a:solidFill>
                  <a:srgbClr val="706F6F"/>
                </a:solidFill>
                <a:latin typeface="Calibri"/>
                <a:cs typeface="Calibri"/>
              </a:rPr>
              <a:t> </a:t>
            </a:r>
            <a:r>
              <a:rPr lang="uk-UA" sz="1000" spc="25" dirty="0">
                <a:solidFill>
                  <a:srgbClr val="706F6F"/>
                </a:solidFill>
                <a:latin typeface="Calibri"/>
                <a:cs typeface="Calibri"/>
              </a:rPr>
              <a:t>відповідну</a:t>
            </a:r>
            <a:r>
              <a:rPr lang="uk-UA" sz="1000" spc="30" dirty="0">
                <a:solidFill>
                  <a:srgbClr val="706F6F"/>
                </a:solidFill>
                <a:latin typeface="Calibri"/>
                <a:cs typeface="Calibri"/>
              </a:rPr>
              <a:t> обробку</a:t>
            </a:r>
            <a:r>
              <a:rPr lang="uk-UA" sz="1000" spc="35" dirty="0">
                <a:solidFill>
                  <a:srgbClr val="706F6F"/>
                </a:solidFill>
                <a:latin typeface="Calibri"/>
                <a:cs typeface="Calibri"/>
              </a:rPr>
              <a:t> </a:t>
            </a:r>
            <a:r>
              <a:rPr lang="uk-UA" sz="1000" spc="30" dirty="0">
                <a:solidFill>
                  <a:srgbClr val="706F6F"/>
                </a:solidFill>
                <a:latin typeface="Calibri"/>
                <a:cs typeface="Calibri"/>
              </a:rPr>
              <a:t>його</a:t>
            </a:r>
            <a:r>
              <a:rPr lang="uk-UA" sz="1000" spc="35" dirty="0">
                <a:solidFill>
                  <a:srgbClr val="706F6F"/>
                </a:solidFill>
                <a:latin typeface="Calibri"/>
                <a:cs typeface="Calibri"/>
              </a:rPr>
              <a:t> </a:t>
            </a:r>
            <a:r>
              <a:rPr lang="uk-UA" sz="1000" spc="30" dirty="0">
                <a:solidFill>
                  <a:srgbClr val="706F6F"/>
                </a:solidFill>
                <a:latin typeface="Calibri"/>
                <a:cs typeface="Calibri"/>
              </a:rPr>
              <a:t>підлеглими</a:t>
            </a:r>
            <a:r>
              <a:rPr lang="uk-UA" sz="1000" spc="35" dirty="0">
                <a:solidFill>
                  <a:srgbClr val="706F6F"/>
                </a:solidFill>
                <a:latin typeface="Calibri"/>
                <a:cs typeface="Calibri"/>
              </a:rPr>
              <a:t> </a:t>
            </a:r>
            <a:r>
              <a:rPr lang="uk-UA" sz="1000" spc="10" dirty="0">
                <a:solidFill>
                  <a:srgbClr val="706F6F"/>
                </a:solidFill>
                <a:latin typeface="Calibri"/>
                <a:cs typeface="Calibri"/>
              </a:rPr>
              <a:t>і,</a:t>
            </a:r>
            <a:r>
              <a:rPr lang="uk-UA" sz="1000" spc="15" dirty="0">
                <a:solidFill>
                  <a:srgbClr val="706F6F"/>
                </a:solidFill>
                <a:latin typeface="Calibri"/>
                <a:cs typeface="Calibri"/>
              </a:rPr>
              <a:t> </a:t>
            </a:r>
            <a:r>
              <a:rPr lang="uk-UA" sz="1000" spc="45" dirty="0">
                <a:solidFill>
                  <a:srgbClr val="706F6F"/>
                </a:solidFill>
                <a:latin typeface="Calibri"/>
                <a:cs typeface="Calibri"/>
              </a:rPr>
              <a:t>в</a:t>
            </a:r>
            <a:r>
              <a:rPr lang="uk-UA" sz="1000" spc="50" dirty="0">
                <a:solidFill>
                  <a:srgbClr val="706F6F"/>
                </a:solidFill>
                <a:latin typeface="Calibri"/>
                <a:cs typeface="Calibri"/>
              </a:rPr>
              <a:t> </a:t>
            </a:r>
            <a:r>
              <a:rPr lang="uk-UA" sz="1000" spc="35" dirty="0">
                <a:solidFill>
                  <a:srgbClr val="706F6F"/>
                </a:solidFill>
                <a:latin typeface="Calibri"/>
                <a:cs typeface="Calibri"/>
              </a:rPr>
              <a:t>свою</a:t>
            </a:r>
            <a:r>
              <a:rPr lang="uk-UA" sz="1000" spc="40" dirty="0">
                <a:solidFill>
                  <a:srgbClr val="706F6F"/>
                </a:solidFill>
                <a:latin typeface="Calibri"/>
                <a:cs typeface="Calibri"/>
              </a:rPr>
              <a:t> </a:t>
            </a:r>
            <a:r>
              <a:rPr lang="uk-UA" sz="1000" spc="25" dirty="0">
                <a:solidFill>
                  <a:srgbClr val="706F6F"/>
                </a:solidFill>
                <a:latin typeface="Calibri"/>
                <a:cs typeface="Calibri"/>
              </a:rPr>
              <a:t>чергу,</a:t>
            </a:r>
            <a:r>
              <a:rPr lang="uk-UA" sz="1000" spc="30" dirty="0">
                <a:solidFill>
                  <a:srgbClr val="706F6F"/>
                </a:solidFill>
                <a:latin typeface="Calibri"/>
                <a:cs typeface="Calibri"/>
              </a:rPr>
              <a:t> поінформувати</a:t>
            </a:r>
            <a:r>
              <a:rPr lang="uk-UA" sz="1000" spc="35" dirty="0">
                <a:solidFill>
                  <a:srgbClr val="706F6F"/>
                </a:solidFill>
                <a:latin typeface="Calibri"/>
                <a:cs typeface="Calibri"/>
              </a:rPr>
              <a:t> про</a:t>
            </a:r>
            <a:r>
              <a:rPr lang="uk-UA" sz="1000" spc="40" dirty="0">
                <a:solidFill>
                  <a:srgbClr val="706F6F"/>
                </a:solidFill>
                <a:latin typeface="Calibri"/>
                <a:cs typeface="Calibri"/>
              </a:rPr>
              <a:t> </a:t>
            </a:r>
            <a:r>
              <a:rPr lang="uk-UA" sz="1000" spc="25" dirty="0">
                <a:solidFill>
                  <a:srgbClr val="706F6F"/>
                </a:solidFill>
                <a:latin typeface="Calibri"/>
                <a:cs typeface="Calibri"/>
              </a:rPr>
              <a:t>ситуацію</a:t>
            </a:r>
            <a:r>
              <a:rPr lang="uk-UA" sz="1000" spc="30" dirty="0">
                <a:solidFill>
                  <a:srgbClr val="706F6F"/>
                </a:solidFill>
                <a:latin typeface="Calibri"/>
                <a:cs typeface="Calibri"/>
              </a:rPr>
              <a:t> свого </a:t>
            </a:r>
            <a:r>
              <a:rPr lang="uk-UA" sz="1000" spc="35" dirty="0">
                <a:solidFill>
                  <a:srgbClr val="706F6F"/>
                </a:solidFill>
                <a:latin typeface="Calibri"/>
                <a:cs typeface="Calibri"/>
              </a:rPr>
              <a:t> </a:t>
            </a:r>
            <a:r>
              <a:rPr lang="uk-UA" sz="1000" spc="30" dirty="0">
                <a:solidFill>
                  <a:srgbClr val="706F6F"/>
                </a:solidFill>
                <a:latin typeface="Calibri"/>
                <a:cs typeface="Calibri"/>
              </a:rPr>
              <a:t>безпосереднього</a:t>
            </a:r>
            <a:r>
              <a:rPr lang="uk-UA" sz="1000" spc="-25" dirty="0">
                <a:solidFill>
                  <a:srgbClr val="706F6F"/>
                </a:solidFill>
                <a:latin typeface="Calibri"/>
                <a:cs typeface="Calibri"/>
              </a:rPr>
              <a:t> </a:t>
            </a:r>
            <a:r>
              <a:rPr lang="uk-UA" sz="1000" spc="25" dirty="0">
                <a:solidFill>
                  <a:srgbClr val="706F6F"/>
                </a:solidFill>
                <a:latin typeface="Calibri"/>
                <a:cs typeface="Calibri"/>
              </a:rPr>
              <a:t>керівника.</a:t>
            </a:r>
            <a:endParaRPr lang="uk-UA" sz="1000" dirty="0">
              <a:latin typeface="Calibri"/>
              <a:cs typeface="Calibri"/>
            </a:endParaRPr>
          </a:p>
          <a:p>
            <a:pPr marL="12700" marR="296545" algn="just">
              <a:lnSpc>
                <a:spcPct val="100000"/>
              </a:lnSpc>
              <a:spcBef>
                <a:spcPts val="560"/>
              </a:spcBef>
            </a:pPr>
            <a:r>
              <a:rPr lang="uk-UA" sz="1000" dirty="0">
                <a:solidFill>
                  <a:srgbClr val="706F6F"/>
                </a:solidFill>
                <a:latin typeface="Calibri"/>
                <a:cs typeface="Calibri"/>
              </a:rPr>
              <a:t>У</a:t>
            </a:r>
            <a:r>
              <a:rPr lang="uk-UA" sz="1000" spc="5" dirty="0">
                <a:solidFill>
                  <a:srgbClr val="706F6F"/>
                </a:solidFill>
                <a:latin typeface="Calibri"/>
                <a:cs typeface="Calibri"/>
              </a:rPr>
              <a:t> </a:t>
            </a:r>
            <a:r>
              <a:rPr lang="uk-UA" sz="1000" spc="-5" dirty="0">
                <a:solidFill>
                  <a:srgbClr val="706F6F"/>
                </a:solidFill>
                <a:latin typeface="Calibri"/>
                <a:cs typeface="Calibri"/>
              </a:rPr>
              <a:t>всіх</a:t>
            </a:r>
            <a:r>
              <a:rPr lang="uk-UA" sz="1000" dirty="0">
                <a:solidFill>
                  <a:srgbClr val="706F6F"/>
                </a:solidFill>
                <a:latin typeface="Calibri"/>
                <a:cs typeface="Calibri"/>
              </a:rPr>
              <a:t> </a:t>
            </a:r>
            <a:r>
              <a:rPr lang="uk-UA" sz="1000" spc="-5" dirty="0">
                <a:solidFill>
                  <a:srgbClr val="706F6F"/>
                </a:solidFill>
                <a:latin typeface="Calibri"/>
                <a:cs typeface="Calibri"/>
              </a:rPr>
              <a:t>межових</a:t>
            </a:r>
            <a:r>
              <a:rPr lang="uk-UA" sz="1000" dirty="0">
                <a:solidFill>
                  <a:srgbClr val="706F6F"/>
                </a:solidFill>
                <a:latin typeface="Calibri"/>
                <a:cs typeface="Calibri"/>
              </a:rPr>
              <a:t> </a:t>
            </a:r>
            <a:r>
              <a:rPr lang="uk-UA" sz="1000" spc="-5" dirty="0">
                <a:solidFill>
                  <a:srgbClr val="706F6F"/>
                </a:solidFill>
                <a:latin typeface="Calibri"/>
                <a:cs typeface="Calibri"/>
              </a:rPr>
              <a:t>випадках</a:t>
            </a:r>
            <a:r>
              <a:rPr lang="uk-UA" sz="1000" dirty="0">
                <a:solidFill>
                  <a:srgbClr val="706F6F"/>
                </a:solidFill>
                <a:latin typeface="Calibri"/>
                <a:cs typeface="Calibri"/>
              </a:rPr>
              <a:t> </a:t>
            </a:r>
            <a:r>
              <a:rPr lang="uk-UA" sz="1000" spc="-5" dirty="0">
                <a:solidFill>
                  <a:srgbClr val="706F6F"/>
                </a:solidFill>
                <a:latin typeface="Calibri"/>
                <a:cs typeface="Calibri"/>
              </a:rPr>
              <a:t>слід</a:t>
            </a:r>
            <a:r>
              <a:rPr lang="uk-UA" sz="1000" dirty="0">
                <a:solidFill>
                  <a:srgbClr val="706F6F"/>
                </a:solidFill>
                <a:latin typeface="Calibri"/>
                <a:cs typeface="Calibri"/>
              </a:rPr>
              <a:t> </a:t>
            </a:r>
            <a:r>
              <a:rPr lang="uk-UA" sz="1000" spc="-5" dirty="0">
                <a:solidFill>
                  <a:srgbClr val="706F6F"/>
                </a:solidFill>
                <a:latin typeface="Calibri"/>
                <a:cs typeface="Calibri"/>
              </a:rPr>
              <a:t>дотримуватися</a:t>
            </a:r>
            <a:r>
              <a:rPr lang="uk-UA" sz="1000" dirty="0">
                <a:solidFill>
                  <a:srgbClr val="706F6F"/>
                </a:solidFill>
                <a:latin typeface="Calibri"/>
                <a:cs typeface="Calibri"/>
              </a:rPr>
              <a:t> </a:t>
            </a:r>
            <a:r>
              <a:rPr lang="uk-UA" sz="1000" spc="-5" dirty="0">
                <a:solidFill>
                  <a:srgbClr val="706F6F"/>
                </a:solidFill>
                <a:latin typeface="Calibri"/>
                <a:cs typeface="Calibri"/>
              </a:rPr>
              <a:t>принципу,</a:t>
            </a:r>
            <a:r>
              <a:rPr lang="uk-UA" sz="1000" dirty="0">
                <a:solidFill>
                  <a:srgbClr val="706F6F"/>
                </a:solidFill>
                <a:latin typeface="Calibri"/>
                <a:cs typeface="Calibri"/>
              </a:rPr>
              <a:t> згідно</a:t>
            </a:r>
            <a:r>
              <a:rPr lang="uk-UA" sz="1000" spc="5" dirty="0">
                <a:solidFill>
                  <a:srgbClr val="706F6F"/>
                </a:solidFill>
                <a:latin typeface="Calibri"/>
                <a:cs typeface="Calibri"/>
              </a:rPr>
              <a:t> </a:t>
            </a:r>
            <a:r>
              <a:rPr lang="uk-UA" sz="1000" dirty="0">
                <a:solidFill>
                  <a:srgbClr val="706F6F"/>
                </a:solidFill>
                <a:latin typeface="Calibri"/>
                <a:cs typeface="Calibri"/>
              </a:rPr>
              <a:t>з</a:t>
            </a:r>
            <a:r>
              <a:rPr lang="uk-UA" sz="1000" spc="5" dirty="0">
                <a:solidFill>
                  <a:srgbClr val="706F6F"/>
                </a:solidFill>
                <a:latin typeface="Calibri"/>
                <a:cs typeface="Calibri"/>
              </a:rPr>
              <a:t> </a:t>
            </a:r>
            <a:r>
              <a:rPr lang="uk-UA" sz="1000" spc="-5" dirty="0">
                <a:solidFill>
                  <a:srgbClr val="706F6F"/>
                </a:solidFill>
                <a:latin typeface="Calibri"/>
                <a:cs typeface="Calibri"/>
              </a:rPr>
              <a:t>яким</a:t>
            </a:r>
            <a:r>
              <a:rPr lang="uk-UA" sz="1000" dirty="0">
                <a:solidFill>
                  <a:srgbClr val="706F6F"/>
                </a:solidFill>
                <a:latin typeface="Calibri"/>
                <a:cs typeface="Calibri"/>
              </a:rPr>
              <a:t> </a:t>
            </a:r>
            <a:r>
              <a:rPr lang="uk-UA" sz="1000" spc="-5" dirty="0">
                <a:solidFill>
                  <a:srgbClr val="706F6F"/>
                </a:solidFill>
                <a:latin typeface="Calibri"/>
                <a:cs typeface="Calibri"/>
              </a:rPr>
              <a:t>прозоре</a:t>
            </a:r>
            <a:r>
              <a:rPr lang="uk-UA" sz="1000" dirty="0">
                <a:solidFill>
                  <a:srgbClr val="706F6F"/>
                </a:solidFill>
                <a:latin typeface="Calibri"/>
                <a:cs typeface="Calibri"/>
              </a:rPr>
              <a:t> </a:t>
            </a:r>
            <a:r>
              <a:rPr lang="uk-UA" sz="1000" spc="-5" dirty="0">
                <a:solidFill>
                  <a:srgbClr val="706F6F"/>
                </a:solidFill>
                <a:latin typeface="Calibri"/>
                <a:cs typeface="Calibri"/>
              </a:rPr>
              <a:t>врегулювання</a:t>
            </a:r>
            <a:r>
              <a:rPr lang="uk-UA" sz="1000" dirty="0">
                <a:solidFill>
                  <a:srgbClr val="706F6F"/>
                </a:solidFill>
                <a:latin typeface="Calibri"/>
                <a:cs typeface="Calibri"/>
              </a:rPr>
              <a:t> </a:t>
            </a:r>
            <a:r>
              <a:rPr lang="uk-UA" sz="1000" spc="-5" dirty="0">
                <a:solidFill>
                  <a:srgbClr val="706F6F"/>
                </a:solidFill>
                <a:latin typeface="Calibri"/>
                <a:cs typeface="Calibri"/>
              </a:rPr>
              <a:t>потенційних </a:t>
            </a:r>
            <a:r>
              <a:rPr lang="uk-UA" sz="1000" dirty="0">
                <a:solidFill>
                  <a:srgbClr val="706F6F"/>
                </a:solidFill>
                <a:latin typeface="Calibri"/>
                <a:cs typeface="Calibri"/>
              </a:rPr>
              <a:t> </a:t>
            </a:r>
            <a:r>
              <a:rPr lang="uk-UA" sz="1000" spc="25" dirty="0">
                <a:solidFill>
                  <a:srgbClr val="706F6F"/>
                </a:solidFill>
                <a:latin typeface="Calibri"/>
                <a:cs typeface="Calibri"/>
              </a:rPr>
              <a:t>конфліктів</a:t>
            </a:r>
            <a:r>
              <a:rPr lang="uk-UA" sz="1000" spc="-20" dirty="0">
                <a:solidFill>
                  <a:srgbClr val="706F6F"/>
                </a:solidFill>
                <a:latin typeface="Calibri"/>
                <a:cs typeface="Calibri"/>
              </a:rPr>
              <a:t> </a:t>
            </a:r>
            <a:r>
              <a:rPr lang="uk-UA" sz="1000" spc="20" dirty="0">
                <a:solidFill>
                  <a:srgbClr val="706F6F"/>
                </a:solidFill>
                <a:latin typeface="Calibri"/>
                <a:cs typeface="Calibri"/>
              </a:rPr>
              <a:t>інтересів</a:t>
            </a:r>
            <a:r>
              <a:rPr lang="uk-UA" sz="1000" spc="-15" dirty="0">
                <a:solidFill>
                  <a:srgbClr val="706F6F"/>
                </a:solidFill>
                <a:latin typeface="Calibri"/>
                <a:cs typeface="Calibri"/>
              </a:rPr>
              <a:t> </a:t>
            </a:r>
            <a:r>
              <a:rPr lang="uk-UA" sz="1000" spc="35" dirty="0">
                <a:solidFill>
                  <a:srgbClr val="706F6F"/>
                </a:solidFill>
                <a:latin typeface="Calibri"/>
                <a:cs typeface="Calibri"/>
              </a:rPr>
              <a:t>повинно</a:t>
            </a:r>
            <a:r>
              <a:rPr lang="uk-UA" sz="1000" spc="-20" dirty="0">
                <a:solidFill>
                  <a:srgbClr val="706F6F"/>
                </a:solidFill>
                <a:latin typeface="Calibri"/>
                <a:cs typeface="Calibri"/>
              </a:rPr>
              <a:t> </a:t>
            </a:r>
            <a:r>
              <a:rPr lang="uk-UA" sz="1000" spc="35" dirty="0">
                <a:solidFill>
                  <a:srgbClr val="706F6F"/>
                </a:solidFill>
                <a:latin typeface="Calibri"/>
                <a:cs typeface="Calibri"/>
              </a:rPr>
              <a:t>мати</a:t>
            </a:r>
            <a:r>
              <a:rPr lang="uk-UA" sz="1000" spc="-15" dirty="0">
                <a:solidFill>
                  <a:srgbClr val="706F6F"/>
                </a:solidFill>
                <a:latin typeface="Calibri"/>
                <a:cs typeface="Calibri"/>
              </a:rPr>
              <a:t> </a:t>
            </a:r>
            <a:r>
              <a:rPr lang="uk-UA" sz="1000" spc="30" dirty="0">
                <a:solidFill>
                  <a:srgbClr val="706F6F"/>
                </a:solidFill>
                <a:latin typeface="Calibri"/>
                <a:cs typeface="Calibri"/>
              </a:rPr>
              <a:t>абсолютний</a:t>
            </a:r>
            <a:r>
              <a:rPr lang="uk-UA" sz="1000" spc="-15" dirty="0">
                <a:solidFill>
                  <a:srgbClr val="706F6F"/>
                </a:solidFill>
                <a:latin typeface="Calibri"/>
                <a:cs typeface="Calibri"/>
              </a:rPr>
              <a:t> </a:t>
            </a:r>
            <a:r>
              <a:rPr lang="uk-UA" sz="1000" spc="25" dirty="0">
                <a:solidFill>
                  <a:srgbClr val="706F6F"/>
                </a:solidFill>
                <a:latin typeface="Calibri"/>
                <a:cs typeface="Calibri"/>
              </a:rPr>
              <a:t>пріоритет</a:t>
            </a:r>
            <a:r>
              <a:rPr lang="uk-UA" sz="1000" spc="-20" dirty="0">
                <a:solidFill>
                  <a:srgbClr val="706F6F"/>
                </a:solidFill>
                <a:latin typeface="Calibri"/>
                <a:cs typeface="Calibri"/>
              </a:rPr>
              <a:t> </a:t>
            </a:r>
            <a:r>
              <a:rPr lang="uk-UA" sz="1000" spc="35" dirty="0">
                <a:solidFill>
                  <a:srgbClr val="706F6F"/>
                </a:solidFill>
                <a:latin typeface="Calibri"/>
                <a:cs typeface="Calibri"/>
              </a:rPr>
              <a:t>над</a:t>
            </a:r>
            <a:r>
              <a:rPr lang="uk-UA" sz="1000" spc="-15" dirty="0">
                <a:solidFill>
                  <a:srgbClr val="706F6F"/>
                </a:solidFill>
                <a:latin typeface="Calibri"/>
                <a:cs typeface="Calibri"/>
              </a:rPr>
              <a:t> </a:t>
            </a:r>
            <a:r>
              <a:rPr lang="uk-UA" sz="1000" spc="30" dirty="0">
                <a:solidFill>
                  <a:srgbClr val="706F6F"/>
                </a:solidFill>
                <a:latin typeface="Calibri"/>
                <a:cs typeface="Calibri"/>
              </a:rPr>
              <a:t>будь-якими</a:t>
            </a:r>
            <a:r>
              <a:rPr lang="uk-UA" sz="1000" spc="-15" dirty="0">
                <a:solidFill>
                  <a:srgbClr val="706F6F"/>
                </a:solidFill>
                <a:latin typeface="Calibri"/>
                <a:cs typeface="Calibri"/>
              </a:rPr>
              <a:t> </a:t>
            </a:r>
            <a:r>
              <a:rPr lang="uk-UA" sz="1000" spc="35" dirty="0">
                <a:solidFill>
                  <a:srgbClr val="706F6F"/>
                </a:solidFill>
                <a:latin typeface="Calibri"/>
                <a:cs typeface="Calibri"/>
              </a:rPr>
              <a:t>іншими</a:t>
            </a:r>
            <a:r>
              <a:rPr lang="uk-UA" sz="1000" spc="-20" dirty="0">
                <a:solidFill>
                  <a:srgbClr val="706F6F"/>
                </a:solidFill>
                <a:latin typeface="Calibri"/>
                <a:cs typeface="Calibri"/>
              </a:rPr>
              <a:t> </a:t>
            </a:r>
            <a:r>
              <a:rPr lang="uk-UA" sz="1000" spc="25" dirty="0">
                <a:solidFill>
                  <a:srgbClr val="706F6F"/>
                </a:solidFill>
                <a:latin typeface="Calibri"/>
                <a:cs typeface="Calibri"/>
              </a:rPr>
              <a:t>міркуваннями.</a:t>
            </a:r>
            <a:endParaRPr lang="uk-UA" sz="1000" dirty="0">
              <a:latin typeface="Calibri"/>
              <a:cs typeface="Calibri"/>
            </a:endParaRPr>
          </a:p>
          <a:p>
            <a:pPr marL="12700" marR="293370" algn="just">
              <a:lnSpc>
                <a:spcPct val="100000"/>
              </a:lnSpc>
              <a:spcBef>
                <a:spcPts val="565"/>
              </a:spcBef>
            </a:pPr>
            <a:r>
              <a:rPr lang="uk-UA" sz="1000" spc="25" dirty="0">
                <a:solidFill>
                  <a:srgbClr val="706F6F"/>
                </a:solidFill>
                <a:latin typeface="Calibri"/>
                <a:cs typeface="Calibri"/>
              </a:rPr>
              <a:t>Будь-які</a:t>
            </a:r>
            <a:r>
              <a:rPr lang="uk-UA" sz="1000" spc="30" dirty="0">
                <a:solidFill>
                  <a:srgbClr val="706F6F"/>
                </a:solidFill>
                <a:latin typeface="Calibri"/>
                <a:cs typeface="Calibri"/>
              </a:rPr>
              <a:t> </a:t>
            </a:r>
            <a:r>
              <a:rPr lang="uk-UA" sz="1000" spc="25" dirty="0">
                <a:solidFill>
                  <a:srgbClr val="706F6F"/>
                </a:solidFill>
                <a:latin typeface="Calibri"/>
                <a:cs typeface="Calibri"/>
              </a:rPr>
              <a:t>додаткові</a:t>
            </a:r>
            <a:r>
              <a:rPr lang="uk-UA" sz="1000" spc="30" dirty="0">
                <a:solidFill>
                  <a:srgbClr val="706F6F"/>
                </a:solidFill>
                <a:latin typeface="Calibri"/>
                <a:cs typeface="Calibri"/>
              </a:rPr>
              <a:t> </a:t>
            </a:r>
            <a:r>
              <a:rPr lang="uk-UA" sz="1000" spc="25" dirty="0">
                <a:solidFill>
                  <a:srgbClr val="706F6F"/>
                </a:solidFill>
                <a:latin typeface="Calibri"/>
                <a:cs typeface="Calibri"/>
              </a:rPr>
              <a:t>законодавчі,</a:t>
            </a:r>
            <a:r>
              <a:rPr lang="uk-UA" sz="1000" spc="30" dirty="0">
                <a:solidFill>
                  <a:srgbClr val="706F6F"/>
                </a:solidFill>
                <a:latin typeface="Calibri"/>
                <a:cs typeface="Calibri"/>
              </a:rPr>
              <a:t> </a:t>
            </a:r>
            <a:r>
              <a:rPr lang="uk-UA" sz="1000" spc="25" dirty="0">
                <a:solidFill>
                  <a:srgbClr val="706F6F"/>
                </a:solidFill>
                <a:latin typeface="Calibri"/>
                <a:cs typeface="Calibri"/>
              </a:rPr>
              <a:t>контрактні</a:t>
            </a:r>
            <a:r>
              <a:rPr lang="uk-UA" sz="1000" spc="30" dirty="0">
                <a:solidFill>
                  <a:srgbClr val="706F6F"/>
                </a:solidFill>
                <a:latin typeface="Calibri"/>
                <a:cs typeface="Calibri"/>
              </a:rPr>
              <a:t> </a:t>
            </a:r>
            <a:r>
              <a:rPr lang="uk-UA" sz="1000" spc="25" dirty="0">
                <a:solidFill>
                  <a:srgbClr val="706F6F"/>
                </a:solidFill>
                <a:cs typeface="Calibri"/>
              </a:rPr>
              <a:t>(службові)</a:t>
            </a:r>
            <a:r>
              <a:rPr lang="uk-UA" sz="1000" spc="30" dirty="0">
                <a:solidFill>
                  <a:srgbClr val="706F6F"/>
                </a:solidFill>
                <a:cs typeface="Calibri"/>
              </a:rPr>
              <a:t> </a:t>
            </a:r>
            <a:r>
              <a:rPr lang="uk-UA" sz="1000" spc="35" dirty="0">
                <a:solidFill>
                  <a:srgbClr val="706F6F"/>
                </a:solidFill>
                <a:latin typeface="Calibri"/>
                <a:cs typeface="Calibri"/>
              </a:rPr>
              <a:t>положення</a:t>
            </a:r>
            <a:r>
              <a:rPr lang="uk-UA" sz="1000" spc="40" dirty="0">
                <a:solidFill>
                  <a:srgbClr val="706F6F"/>
                </a:solidFill>
                <a:latin typeface="Calibri"/>
                <a:cs typeface="Calibri"/>
              </a:rPr>
              <a:t> </a:t>
            </a:r>
            <a:r>
              <a:rPr lang="uk-UA" sz="1000" spc="35" dirty="0">
                <a:solidFill>
                  <a:srgbClr val="706F6F"/>
                </a:solidFill>
                <a:latin typeface="Calibri"/>
                <a:cs typeface="Calibri"/>
              </a:rPr>
              <a:t>або</a:t>
            </a:r>
            <a:r>
              <a:rPr lang="uk-UA" sz="1000" spc="40" dirty="0">
                <a:solidFill>
                  <a:srgbClr val="706F6F"/>
                </a:solidFill>
                <a:latin typeface="Calibri"/>
                <a:cs typeface="Calibri"/>
              </a:rPr>
              <a:t> </a:t>
            </a:r>
            <a:r>
              <a:rPr lang="uk-UA" sz="1000" spc="25" dirty="0">
                <a:solidFill>
                  <a:srgbClr val="706F6F"/>
                </a:solidFill>
                <a:latin typeface="Calibri"/>
                <a:cs typeface="Calibri"/>
              </a:rPr>
              <a:t>інші</a:t>
            </a:r>
            <a:r>
              <a:rPr lang="uk-UA" sz="1000" spc="30" dirty="0">
                <a:solidFill>
                  <a:srgbClr val="706F6F"/>
                </a:solidFill>
                <a:latin typeface="Calibri"/>
                <a:cs typeface="Calibri"/>
              </a:rPr>
              <a:t> </a:t>
            </a:r>
            <a:r>
              <a:rPr lang="uk-UA" sz="1000" spc="35" dirty="0">
                <a:solidFill>
                  <a:srgbClr val="706F6F"/>
                </a:solidFill>
                <a:latin typeface="Calibri"/>
                <a:cs typeface="Calibri"/>
              </a:rPr>
              <a:t>положення</a:t>
            </a:r>
            <a:r>
              <a:rPr lang="uk-UA" sz="1000" spc="40" dirty="0">
                <a:solidFill>
                  <a:srgbClr val="706F6F"/>
                </a:solidFill>
                <a:latin typeface="Calibri"/>
                <a:cs typeface="Calibri"/>
              </a:rPr>
              <a:t> </a:t>
            </a:r>
            <a:r>
              <a:rPr lang="uk-UA" sz="1000" spc="30" dirty="0">
                <a:solidFill>
                  <a:srgbClr val="706F6F"/>
                </a:solidFill>
                <a:latin typeface="Calibri"/>
                <a:cs typeface="Calibri"/>
              </a:rPr>
              <a:t>залишаються </a:t>
            </a:r>
            <a:r>
              <a:rPr lang="uk-UA" sz="1000" spc="35" dirty="0">
                <a:solidFill>
                  <a:srgbClr val="706F6F"/>
                </a:solidFill>
                <a:latin typeface="Calibri"/>
                <a:cs typeface="Calibri"/>
              </a:rPr>
              <a:t> незмінними.</a:t>
            </a:r>
            <a:endParaRPr lang="uk-UA" sz="1000" dirty="0">
              <a:latin typeface="Calibri"/>
              <a:cs typeface="Calibri"/>
            </a:endParaRPr>
          </a:p>
        </p:txBody>
      </p:sp>
      <p:sp>
        <p:nvSpPr>
          <p:cNvPr id="7" name="object 7"/>
          <p:cNvSpPr txBox="1"/>
          <p:nvPr/>
        </p:nvSpPr>
        <p:spPr>
          <a:xfrm>
            <a:off x="3554017" y="7597100"/>
            <a:ext cx="3742690" cy="487313"/>
          </a:xfrm>
          <a:prstGeom prst="rect">
            <a:avLst/>
          </a:prstGeom>
        </p:spPr>
        <p:txBody>
          <a:bodyPr vert="horz" wrap="square" lIns="0" tIns="12700" rIns="0" bIns="0" rtlCol="0">
            <a:spAutoFit/>
          </a:bodyPr>
          <a:lstStyle/>
          <a:p>
            <a:pPr marL="12700">
              <a:spcBef>
                <a:spcPts val="100"/>
              </a:spcBef>
            </a:pPr>
            <a:r>
              <a:rPr lang="uk-UA" sz="1500" b="1" spc="40" dirty="0">
                <a:solidFill>
                  <a:srgbClr val="007C57"/>
                </a:solidFill>
                <a:latin typeface="Calibri"/>
                <a:cs typeface="Calibri"/>
              </a:rPr>
              <a:t>Робота</a:t>
            </a:r>
            <a:r>
              <a:rPr lang="uk-UA" sz="1500" b="1" spc="-65" dirty="0">
                <a:solidFill>
                  <a:srgbClr val="007C57"/>
                </a:solidFill>
                <a:latin typeface="Calibri"/>
                <a:cs typeface="Calibri"/>
              </a:rPr>
              <a:t> </a:t>
            </a:r>
            <a:r>
              <a:rPr lang="uk-UA" sz="1500" b="1" spc="60" dirty="0">
                <a:solidFill>
                  <a:srgbClr val="007C57"/>
                </a:solidFill>
                <a:latin typeface="Calibri"/>
                <a:cs typeface="Calibri"/>
              </a:rPr>
              <a:t>з</a:t>
            </a:r>
            <a:r>
              <a:rPr lang="uk-UA" sz="1500" b="1" spc="-65" dirty="0">
                <a:solidFill>
                  <a:srgbClr val="007C57"/>
                </a:solidFill>
                <a:latin typeface="Calibri"/>
                <a:cs typeface="Calibri"/>
              </a:rPr>
              <a:t> </a:t>
            </a:r>
            <a:r>
              <a:rPr lang="uk-UA" sz="1500" b="1" spc="35" dirty="0">
                <a:solidFill>
                  <a:srgbClr val="007C57"/>
                </a:solidFill>
                <a:latin typeface="Calibri"/>
                <a:cs typeface="Calibri"/>
              </a:rPr>
              <a:t>інсайдерською </a:t>
            </a:r>
            <a:r>
              <a:rPr lang="uk-UA" sz="1500" b="1" spc="30" dirty="0">
                <a:solidFill>
                  <a:srgbClr val="007C57"/>
                </a:solidFill>
                <a:cs typeface="Calibri"/>
              </a:rPr>
              <a:t>інформаціє</a:t>
            </a:r>
            <a:r>
              <a:rPr lang="uk-UA" sz="1500" b="1" spc="110" dirty="0">
                <a:solidFill>
                  <a:srgbClr val="007C57"/>
                </a:solidFill>
                <a:cs typeface="Calibri"/>
              </a:rPr>
              <a:t>ю</a:t>
            </a:r>
            <a:endParaRPr lang="uk-UA" sz="1500" dirty="0">
              <a:cs typeface="Calibri"/>
            </a:endParaRPr>
          </a:p>
          <a:p>
            <a:pPr marL="12700">
              <a:lnSpc>
                <a:spcPct val="100000"/>
              </a:lnSpc>
              <a:spcBef>
                <a:spcPts val="100"/>
              </a:spcBef>
            </a:pPr>
            <a:endParaRPr lang="uk-UA" sz="1500" dirty="0">
              <a:latin typeface="Calibri"/>
              <a:cs typeface="Calibri"/>
            </a:endParaRPr>
          </a:p>
        </p:txBody>
      </p:sp>
      <p:sp>
        <p:nvSpPr>
          <p:cNvPr id="9" name="object 9"/>
          <p:cNvSpPr txBox="1"/>
          <p:nvPr/>
        </p:nvSpPr>
        <p:spPr>
          <a:xfrm>
            <a:off x="535940" y="8090763"/>
            <a:ext cx="6496050" cy="1089025"/>
          </a:xfrm>
          <a:prstGeom prst="rect">
            <a:avLst/>
          </a:prstGeom>
        </p:spPr>
        <p:txBody>
          <a:bodyPr vert="horz" wrap="square" lIns="0" tIns="12700" rIns="0" bIns="0" rtlCol="0">
            <a:spAutoFit/>
          </a:bodyPr>
          <a:lstStyle/>
          <a:p>
            <a:pPr marL="12700" marR="5080" algn="just">
              <a:lnSpc>
                <a:spcPct val="100000"/>
              </a:lnSpc>
              <a:spcBef>
                <a:spcPts val="100"/>
              </a:spcBef>
            </a:pPr>
            <a:r>
              <a:rPr lang="uk-UA" sz="1000" spc="25" dirty="0">
                <a:solidFill>
                  <a:srgbClr val="706F6F"/>
                </a:solidFill>
                <a:latin typeface="Calibri"/>
                <a:cs typeface="Calibri"/>
              </a:rPr>
              <a:t>Інсайдерська</a:t>
            </a:r>
            <a:r>
              <a:rPr lang="uk-UA" sz="1000" spc="30" dirty="0">
                <a:solidFill>
                  <a:srgbClr val="706F6F"/>
                </a:solidFill>
                <a:latin typeface="Calibri"/>
                <a:cs typeface="Calibri"/>
              </a:rPr>
              <a:t> інформація</a:t>
            </a:r>
            <a:r>
              <a:rPr lang="uk-UA" sz="1000" spc="35" dirty="0">
                <a:solidFill>
                  <a:srgbClr val="706F6F"/>
                </a:solidFill>
                <a:latin typeface="Calibri"/>
                <a:cs typeface="Calibri"/>
              </a:rPr>
              <a:t> </a:t>
            </a:r>
            <a:r>
              <a:rPr lang="uk-UA" sz="1000" spc="30" dirty="0">
                <a:solidFill>
                  <a:srgbClr val="706F6F"/>
                </a:solidFill>
                <a:latin typeface="Calibri"/>
                <a:cs typeface="Calibri"/>
              </a:rPr>
              <a:t>-</a:t>
            </a:r>
            <a:r>
              <a:rPr lang="uk-UA" sz="1000" spc="35" dirty="0">
                <a:solidFill>
                  <a:srgbClr val="706F6F"/>
                </a:solidFill>
                <a:latin typeface="Calibri"/>
                <a:cs typeface="Calibri"/>
              </a:rPr>
              <a:t> </a:t>
            </a:r>
            <a:r>
              <a:rPr lang="uk-UA" sz="1000" spc="40" dirty="0">
                <a:solidFill>
                  <a:srgbClr val="706F6F"/>
                </a:solidFill>
                <a:latin typeface="Calibri"/>
                <a:cs typeface="Calibri"/>
              </a:rPr>
              <a:t>це</a:t>
            </a:r>
            <a:r>
              <a:rPr lang="uk-UA" sz="1000" spc="45" dirty="0">
                <a:solidFill>
                  <a:srgbClr val="706F6F"/>
                </a:solidFill>
                <a:latin typeface="Calibri"/>
                <a:cs typeface="Calibri"/>
              </a:rPr>
              <a:t> </a:t>
            </a:r>
            <a:r>
              <a:rPr lang="uk-UA" sz="1000" spc="30" dirty="0">
                <a:solidFill>
                  <a:srgbClr val="706F6F"/>
                </a:solidFill>
                <a:latin typeface="Calibri"/>
                <a:cs typeface="Calibri"/>
              </a:rPr>
              <a:t>інформація</a:t>
            </a:r>
            <a:r>
              <a:rPr lang="uk-UA" sz="1000" spc="35" dirty="0">
                <a:solidFill>
                  <a:srgbClr val="706F6F"/>
                </a:solidFill>
                <a:latin typeface="Calibri"/>
                <a:cs typeface="Calibri"/>
              </a:rPr>
              <a:t> </a:t>
            </a:r>
            <a:r>
              <a:rPr lang="uk-UA" sz="1000" spc="30" dirty="0">
                <a:solidFill>
                  <a:srgbClr val="706F6F"/>
                </a:solidFill>
                <a:latin typeface="Calibri"/>
                <a:cs typeface="Calibri"/>
              </a:rPr>
              <a:t>конфіденційного</a:t>
            </a:r>
            <a:r>
              <a:rPr lang="uk-UA" sz="1000" spc="35" dirty="0">
                <a:solidFill>
                  <a:srgbClr val="706F6F"/>
                </a:solidFill>
                <a:latin typeface="Calibri"/>
                <a:cs typeface="Calibri"/>
              </a:rPr>
              <a:t> </a:t>
            </a:r>
            <a:r>
              <a:rPr lang="uk-UA" sz="1000" spc="25" dirty="0">
                <a:solidFill>
                  <a:srgbClr val="706F6F"/>
                </a:solidFill>
                <a:latin typeface="Calibri"/>
                <a:cs typeface="Calibri"/>
              </a:rPr>
              <a:t>характеру,</a:t>
            </a:r>
            <a:r>
              <a:rPr lang="uk-UA" sz="1000" spc="30" dirty="0">
                <a:solidFill>
                  <a:srgbClr val="706F6F"/>
                </a:solidFill>
                <a:latin typeface="Calibri"/>
                <a:cs typeface="Calibri"/>
              </a:rPr>
              <a:t> яка</a:t>
            </a:r>
            <a:r>
              <a:rPr lang="uk-UA" sz="1000" spc="35" dirty="0">
                <a:solidFill>
                  <a:srgbClr val="706F6F"/>
                </a:solidFill>
                <a:latin typeface="Calibri"/>
                <a:cs typeface="Calibri"/>
              </a:rPr>
              <a:t> </a:t>
            </a:r>
            <a:r>
              <a:rPr lang="uk-UA" sz="1000" spc="40" dirty="0">
                <a:solidFill>
                  <a:srgbClr val="706F6F"/>
                </a:solidFill>
                <a:latin typeface="Calibri"/>
                <a:cs typeface="Calibri"/>
              </a:rPr>
              <a:t>не</a:t>
            </a:r>
            <a:r>
              <a:rPr lang="uk-UA" sz="1000" spc="45" dirty="0">
                <a:solidFill>
                  <a:srgbClr val="706F6F"/>
                </a:solidFill>
                <a:latin typeface="Calibri"/>
                <a:cs typeface="Calibri"/>
              </a:rPr>
              <a:t> </a:t>
            </a:r>
            <a:r>
              <a:rPr lang="uk-UA" sz="1000" spc="40" dirty="0">
                <a:solidFill>
                  <a:srgbClr val="706F6F"/>
                </a:solidFill>
                <a:latin typeface="Calibri"/>
                <a:cs typeface="Calibri"/>
              </a:rPr>
              <a:t>є</a:t>
            </a:r>
            <a:r>
              <a:rPr lang="uk-UA" sz="1000" spc="45" dirty="0">
                <a:solidFill>
                  <a:srgbClr val="706F6F"/>
                </a:solidFill>
                <a:latin typeface="Calibri"/>
                <a:cs typeface="Calibri"/>
              </a:rPr>
              <a:t> </a:t>
            </a:r>
            <a:r>
              <a:rPr lang="uk-UA" sz="1000" spc="25" dirty="0">
                <a:solidFill>
                  <a:srgbClr val="706F6F"/>
                </a:solidFill>
                <a:latin typeface="Calibri"/>
                <a:cs typeface="Calibri"/>
              </a:rPr>
              <a:t>загальнодоступною,</a:t>
            </a:r>
            <a:r>
              <a:rPr lang="uk-UA" sz="1000" spc="30" dirty="0">
                <a:solidFill>
                  <a:srgbClr val="706F6F"/>
                </a:solidFill>
                <a:latin typeface="Calibri"/>
                <a:cs typeface="Calibri"/>
              </a:rPr>
              <a:t> яка</a:t>
            </a:r>
            <a:r>
              <a:rPr lang="uk-UA" sz="1000" spc="35" dirty="0">
                <a:solidFill>
                  <a:srgbClr val="706F6F"/>
                </a:solidFill>
                <a:latin typeface="Calibri"/>
                <a:cs typeface="Calibri"/>
              </a:rPr>
              <a:t> прямо</a:t>
            </a:r>
            <a:r>
              <a:rPr lang="uk-UA" sz="1000" spc="40" dirty="0">
                <a:solidFill>
                  <a:srgbClr val="706F6F"/>
                </a:solidFill>
                <a:latin typeface="Calibri"/>
                <a:cs typeface="Calibri"/>
              </a:rPr>
              <a:t> чи </a:t>
            </a:r>
            <a:r>
              <a:rPr lang="uk-UA" sz="1000" spc="45" dirty="0">
                <a:solidFill>
                  <a:srgbClr val="706F6F"/>
                </a:solidFill>
                <a:latin typeface="Calibri"/>
                <a:cs typeface="Calibri"/>
              </a:rPr>
              <a:t> </a:t>
            </a:r>
            <a:r>
              <a:rPr lang="uk-UA" sz="1000" spc="30" dirty="0">
                <a:solidFill>
                  <a:srgbClr val="706F6F"/>
                </a:solidFill>
                <a:latin typeface="Calibri"/>
                <a:cs typeface="Calibri"/>
              </a:rPr>
              <a:t>опосередковано</a:t>
            </a:r>
            <a:r>
              <a:rPr lang="uk-UA" sz="1000" spc="35" dirty="0">
                <a:solidFill>
                  <a:srgbClr val="706F6F"/>
                </a:solidFill>
                <a:latin typeface="Calibri"/>
                <a:cs typeface="Calibri"/>
              </a:rPr>
              <a:t> </a:t>
            </a:r>
            <a:r>
              <a:rPr lang="uk-UA" sz="1000" spc="25" dirty="0">
                <a:solidFill>
                  <a:srgbClr val="706F6F"/>
                </a:solidFill>
                <a:latin typeface="Calibri"/>
                <a:cs typeface="Calibri"/>
              </a:rPr>
              <a:t>стосується</a:t>
            </a:r>
            <a:r>
              <a:rPr lang="uk-UA" sz="1000" spc="30" dirty="0">
                <a:solidFill>
                  <a:srgbClr val="706F6F"/>
                </a:solidFill>
                <a:latin typeface="Calibri"/>
                <a:cs typeface="Calibri"/>
              </a:rPr>
              <a:t> одного</a:t>
            </a:r>
            <a:r>
              <a:rPr lang="uk-UA" sz="1000" spc="35" dirty="0">
                <a:solidFill>
                  <a:srgbClr val="706F6F"/>
                </a:solidFill>
                <a:latin typeface="Calibri"/>
                <a:cs typeface="Calibri"/>
              </a:rPr>
              <a:t> </a:t>
            </a:r>
            <a:r>
              <a:rPr lang="uk-UA" sz="1000" spc="40" dirty="0">
                <a:solidFill>
                  <a:srgbClr val="706F6F"/>
                </a:solidFill>
                <a:latin typeface="Calibri"/>
                <a:cs typeface="Calibri"/>
              </a:rPr>
              <a:t>чи</a:t>
            </a:r>
            <a:r>
              <a:rPr lang="uk-UA" sz="1000" spc="45" dirty="0">
                <a:solidFill>
                  <a:srgbClr val="706F6F"/>
                </a:solidFill>
                <a:latin typeface="Calibri"/>
                <a:cs typeface="Calibri"/>
              </a:rPr>
              <a:t> </a:t>
            </a:r>
            <a:r>
              <a:rPr lang="uk-UA" sz="1000" spc="25" dirty="0">
                <a:solidFill>
                  <a:srgbClr val="706F6F"/>
                </a:solidFill>
                <a:latin typeface="Calibri"/>
                <a:cs typeface="Calibri"/>
              </a:rPr>
              <a:t>кількох</a:t>
            </a:r>
            <a:r>
              <a:rPr lang="uk-UA" sz="1000" spc="30" dirty="0">
                <a:solidFill>
                  <a:srgbClr val="706F6F"/>
                </a:solidFill>
                <a:latin typeface="Calibri"/>
                <a:cs typeface="Calibri"/>
              </a:rPr>
              <a:t> </a:t>
            </a:r>
            <a:r>
              <a:rPr lang="uk-UA" sz="1000" spc="25" dirty="0">
                <a:solidFill>
                  <a:srgbClr val="706F6F"/>
                </a:solidFill>
                <a:latin typeface="Calibri"/>
                <a:cs typeface="Calibri"/>
              </a:rPr>
              <a:t>емітентів</a:t>
            </a:r>
            <a:r>
              <a:rPr lang="uk-UA" sz="1000" spc="30" dirty="0">
                <a:solidFill>
                  <a:srgbClr val="706F6F"/>
                </a:solidFill>
                <a:latin typeface="Calibri"/>
                <a:cs typeface="Calibri"/>
              </a:rPr>
              <a:t> фінансових</a:t>
            </a:r>
            <a:r>
              <a:rPr lang="uk-UA" sz="1000" spc="35" dirty="0">
                <a:solidFill>
                  <a:srgbClr val="706F6F"/>
                </a:solidFill>
                <a:latin typeface="Calibri"/>
                <a:cs typeface="Calibri"/>
              </a:rPr>
              <a:t> </a:t>
            </a:r>
            <a:r>
              <a:rPr lang="uk-UA" sz="1000" spc="25" dirty="0">
                <a:solidFill>
                  <a:srgbClr val="706F6F"/>
                </a:solidFill>
                <a:latin typeface="Calibri"/>
                <a:cs typeface="Calibri"/>
              </a:rPr>
              <a:t>інструментів</a:t>
            </a:r>
            <a:r>
              <a:rPr lang="uk-UA" sz="1000" spc="30" dirty="0">
                <a:solidFill>
                  <a:srgbClr val="706F6F"/>
                </a:solidFill>
                <a:latin typeface="Calibri"/>
                <a:cs typeface="Calibri"/>
              </a:rPr>
              <a:t> </a:t>
            </a:r>
            <a:r>
              <a:rPr lang="uk-UA" sz="1000" spc="35" dirty="0">
                <a:solidFill>
                  <a:srgbClr val="706F6F"/>
                </a:solidFill>
                <a:latin typeface="Calibri"/>
                <a:cs typeface="Calibri"/>
              </a:rPr>
              <a:t>або</a:t>
            </a:r>
            <a:r>
              <a:rPr lang="uk-UA" sz="1000" spc="40" dirty="0">
                <a:solidFill>
                  <a:srgbClr val="706F6F"/>
                </a:solidFill>
                <a:latin typeface="Calibri"/>
                <a:cs typeface="Calibri"/>
              </a:rPr>
              <a:t> </a:t>
            </a:r>
            <a:r>
              <a:rPr lang="uk-UA" sz="1000" spc="30" dirty="0">
                <a:solidFill>
                  <a:srgbClr val="706F6F"/>
                </a:solidFill>
                <a:latin typeface="Calibri"/>
                <a:cs typeface="Calibri"/>
              </a:rPr>
              <a:t>одного</a:t>
            </a:r>
            <a:r>
              <a:rPr lang="uk-UA" sz="1000" spc="35" dirty="0">
                <a:solidFill>
                  <a:srgbClr val="706F6F"/>
                </a:solidFill>
                <a:latin typeface="Calibri"/>
                <a:cs typeface="Calibri"/>
              </a:rPr>
              <a:t> </a:t>
            </a:r>
            <a:r>
              <a:rPr lang="uk-UA" sz="1000" spc="40" dirty="0">
                <a:solidFill>
                  <a:srgbClr val="706F6F"/>
                </a:solidFill>
                <a:latin typeface="Calibri"/>
                <a:cs typeface="Calibri"/>
              </a:rPr>
              <a:t>чи</a:t>
            </a:r>
            <a:r>
              <a:rPr lang="uk-UA" sz="1000" spc="45" dirty="0">
                <a:solidFill>
                  <a:srgbClr val="706F6F"/>
                </a:solidFill>
                <a:latin typeface="Calibri"/>
                <a:cs typeface="Calibri"/>
              </a:rPr>
              <a:t> </a:t>
            </a:r>
            <a:r>
              <a:rPr lang="uk-UA" sz="1000" spc="25" dirty="0">
                <a:solidFill>
                  <a:srgbClr val="706F6F"/>
                </a:solidFill>
                <a:latin typeface="Calibri"/>
                <a:cs typeface="Calibri"/>
              </a:rPr>
              <a:t>кількох </a:t>
            </a:r>
            <a:r>
              <a:rPr lang="uk-UA" sz="1000" spc="30" dirty="0">
                <a:solidFill>
                  <a:srgbClr val="706F6F"/>
                </a:solidFill>
                <a:latin typeface="Calibri"/>
                <a:cs typeface="Calibri"/>
              </a:rPr>
              <a:t> фінансових</a:t>
            </a:r>
            <a:r>
              <a:rPr lang="uk-UA" sz="1000" spc="35" dirty="0">
                <a:solidFill>
                  <a:srgbClr val="706F6F"/>
                </a:solidFill>
                <a:latin typeface="Calibri"/>
                <a:cs typeface="Calibri"/>
              </a:rPr>
              <a:t> </a:t>
            </a:r>
            <a:r>
              <a:rPr lang="uk-UA" sz="1000" spc="25" dirty="0">
                <a:solidFill>
                  <a:srgbClr val="706F6F"/>
                </a:solidFill>
                <a:latin typeface="Calibri"/>
                <a:cs typeface="Calibri"/>
              </a:rPr>
              <a:t>інструментів</a:t>
            </a:r>
            <a:r>
              <a:rPr lang="uk-UA" sz="1000" spc="30" dirty="0">
                <a:solidFill>
                  <a:srgbClr val="706F6F"/>
                </a:solidFill>
                <a:latin typeface="Calibri"/>
                <a:cs typeface="Calibri"/>
              </a:rPr>
              <a:t> </a:t>
            </a:r>
            <a:r>
              <a:rPr lang="uk-UA" sz="1000" spc="20" dirty="0">
                <a:solidFill>
                  <a:srgbClr val="706F6F"/>
                </a:solidFill>
                <a:latin typeface="Calibri"/>
                <a:cs typeface="Calibri"/>
              </a:rPr>
              <a:t>і</a:t>
            </a:r>
            <a:r>
              <a:rPr lang="uk-UA" sz="1000" spc="25" dirty="0">
                <a:solidFill>
                  <a:srgbClr val="706F6F"/>
                </a:solidFill>
                <a:latin typeface="Calibri"/>
                <a:cs typeface="Calibri"/>
              </a:rPr>
              <a:t> яка,</a:t>
            </a:r>
            <a:r>
              <a:rPr lang="uk-UA" sz="1000" spc="30" dirty="0">
                <a:solidFill>
                  <a:srgbClr val="706F6F"/>
                </a:solidFill>
                <a:latin typeface="Calibri"/>
                <a:cs typeface="Calibri"/>
              </a:rPr>
              <a:t> </a:t>
            </a:r>
            <a:r>
              <a:rPr lang="uk-UA" sz="1000" spc="45" dirty="0">
                <a:solidFill>
                  <a:srgbClr val="706F6F"/>
                </a:solidFill>
                <a:latin typeface="Calibri"/>
                <a:cs typeface="Calibri"/>
              </a:rPr>
              <a:t>у </a:t>
            </a:r>
            <a:r>
              <a:rPr lang="uk-UA" sz="1000" spc="25" dirty="0">
                <a:solidFill>
                  <a:srgbClr val="706F6F"/>
                </a:solidFill>
                <a:latin typeface="Calibri"/>
                <a:cs typeface="Calibri"/>
              </a:rPr>
              <a:t>разі</a:t>
            </a:r>
            <a:r>
              <a:rPr lang="uk-UA" sz="1000" spc="30" dirty="0">
                <a:solidFill>
                  <a:srgbClr val="706F6F"/>
                </a:solidFill>
                <a:latin typeface="Calibri"/>
                <a:cs typeface="Calibri"/>
              </a:rPr>
              <a:t> </a:t>
            </a:r>
            <a:r>
              <a:rPr lang="uk-UA" sz="1000" spc="10" dirty="0">
                <a:solidFill>
                  <a:srgbClr val="706F6F"/>
                </a:solidFill>
                <a:latin typeface="Calibri"/>
                <a:cs typeface="Calibri"/>
              </a:rPr>
              <a:t>її</a:t>
            </a:r>
            <a:r>
              <a:rPr lang="uk-UA" sz="1000" spc="15" dirty="0">
                <a:solidFill>
                  <a:srgbClr val="706F6F"/>
                </a:solidFill>
                <a:latin typeface="Calibri"/>
                <a:cs typeface="Calibri"/>
              </a:rPr>
              <a:t> </a:t>
            </a:r>
            <a:r>
              <a:rPr lang="uk-UA" sz="1000" spc="20" dirty="0">
                <a:solidFill>
                  <a:srgbClr val="706F6F"/>
                </a:solidFill>
                <a:latin typeface="Calibri"/>
                <a:cs typeface="Calibri"/>
              </a:rPr>
              <a:t>оприлюднення,</a:t>
            </a:r>
            <a:r>
              <a:rPr lang="uk-UA" sz="1000" spc="25" dirty="0">
                <a:solidFill>
                  <a:srgbClr val="706F6F"/>
                </a:solidFill>
                <a:latin typeface="Calibri"/>
                <a:cs typeface="Calibri"/>
              </a:rPr>
              <a:t> </a:t>
            </a:r>
            <a:r>
              <a:rPr lang="uk-UA" sz="1000" spc="35" dirty="0">
                <a:solidFill>
                  <a:srgbClr val="706F6F"/>
                </a:solidFill>
                <a:latin typeface="Calibri"/>
                <a:cs typeface="Calibri"/>
              </a:rPr>
              <a:t>може</a:t>
            </a:r>
            <a:r>
              <a:rPr lang="uk-UA" sz="1000" spc="40" dirty="0">
                <a:solidFill>
                  <a:srgbClr val="706F6F"/>
                </a:solidFill>
                <a:latin typeface="Calibri"/>
                <a:cs typeface="Calibri"/>
              </a:rPr>
              <a:t> </a:t>
            </a:r>
            <a:r>
              <a:rPr lang="uk-UA" sz="1000" spc="25" dirty="0">
                <a:solidFill>
                  <a:srgbClr val="706F6F"/>
                </a:solidFill>
                <a:latin typeface="Calibri"/>
                <a:cs typeface="Calibri"/>
              </a:rPr>
              <a:t>мати</a:t>
            </a:r>
            <a:r>
              <a:rPr lang="uk-UA" sz="1000" spc="30" dirty="0">
                <a:solidFill>
                  <a:srgbClr val="706F6F"/>
                </a:solidFill>
                <a:latin typeface="Calibri"/>
                <a:cs typeface="Calibri"/>
              </a:rPr>
              <a:t> </a:t>
            </a:r>
            <a:r>
              <a:rPr lang="uk-UA" sz="1000" spc="20" dirty="0">
                <a:solidFill>
                  <a:srgbClr val="706F6F"/>
                </a:solidFill>
                <a:latin typeface="Calibri"/>
                <a:cs typeface="Calibri"/>
              </a:rPr>
              <a:t>значний</a:t>
            </a:r>
            <a:r>
              <a:rPr lang="uk-UA" sz="1000" spc="25" dirty="0">
                <a:solidFill>
                  <a:srgbClr val="706F6F"/>
                </a:solidFill>
                <a:latin typeface="Calibri"/>
                <a:cs typeface="Calibri"/>
              </a:rPr>
              <a:t> вплив</a:t>
            </a:r>
            <a:r>
              <a:rPr lang="uk-UA" sz="1000" spc="30" dirty="0">
                <a:solidFill>
                  <a:srgbClr val="706F6F"/>
                </a:solidFill>
                <a:latin typeface="Calibri"/>
                <a:cs typeface="Calibri"/>
              </a:rPr>
              <a:t> </a:t>
            </a:r>
            <a:r>
              <a:rPr lang="uk-UA" sz="1000" spc="35" dirty="0">
                <a:solidFill>
                  <a:srgbClr val="706F6F"/>
                </a:solidFill>
                <a:latin typeface="Calibri"/>
                <a:cs typeface="Calibri"/>
              </a:rPr>
              <a:t>на</a:t>
            </a:r>
            <a:r>
              <a:rPr lang="uk-UA" sz="1000" spc="40" dirty="0">
                <a:solidFill>
                  <a:srgbClr val="706F6F"/>
                </a:solidFill>
                <a:latin typeface="Calibri"/>
                <a:cs typeface="Calibri"/>
              </a:rPr>
              <a:t> </a:t>
            </a:r>
            <a:r>
              <a:rPr lang="uk-UA" sz="1000" spc="20" dirty="0">
                <a:solidFill>
                  <a:srgbClr val="706F6F"/>
                </a:solidFill>
                <a:latin typeface="Calibri"/>
                <a:cs typeface="Calibri"/>
              </a:rPr>
              <a:t>ціну</a:t>
            </a:r>
            <a:r>
              <a:rPr lang="uk-UA" sz="1000" spc="25" dirty="0">
                <a:solidFill>
                  <a:srgbClr val="706F6F"/>
                </a:solidFill>
                <a:latin typeface="Calibri"/>
                <a:cs typeface="Calibri"/>
              </a:rPr>
              <a:t> </a:t>
            </a:r>
            <a:r>
              <a:rPr lang="uk-UA" sz="1000" spc="30" dirty="0">
                <a:solidFill>
                  <a:srgbClr val="706F6F"/>
                </a:solidFill>
                <a:latin typeface="Calibri"/>
                <a:cs typeface="Calibri"/>
              </a:rPr>
              <a:t>цих</a:t>
            </a:r>
            <a:r>
              <a:rPr lang="uk-UA" sz="1000" spc="35" dirty="0">
                <a:solidFill>
                  <a:srgbClr val="706F6F"/>
                </a:solidFill>
                <a:latin typeface="Calibri"/>
                <a:cs typeface="Calibri"/>
              </a:rPr>
              <a:t> </a:t>
            </a:r>
            <a:r>
              <a:rPr lang="uk-UA" sz="1000" spc="20" dirty="0">
                <a:solidFill>
                  <a:srgbClr val="706F6F"/>
                </a:solidFill>
                <a:latin typeface="Calibri"/>
                <a:cs typeface="Calibri"/>
              </a:rPr>
              <a:t>фінансових </a:t>
            </a:r>
            <a:r>
              <a:rPr lang="uk-UA" sz="1000" spc="25" dirty="0">
                <a:solidFill>
                  <a:srgbClr val="706F6F"/>
                </a:solidFill>
                <a:latin typeface="Calibri"/>
                <a:cs typeface="Calibri"/>
              </a:rPr>
              <a:t> </a:t>
            </a:r>
            <a:r>
              <a:rPr lang="uk-UA" sz="1000" spc="15" dirty="0">
                <a:solidFill>
                  <a:srgbClr val="706F6F"/>
                </a:solidFill>
                <a:latin typeface="Calibri"/>
                <a:cs typeface="Calibri"/>
              </a:rPr>
              <a:t>інструментів (наприклад, </a:t>
            </a:r>
            <a:r>
              <a:rPr lang="uk-UA" sz="1000" spc="20" dirty="0">
                <a:solidFill>
                  <a:srgbClr val="706F6F"/>
                </a:solidFill>
                <a:latin typeface="Calibri"/>
                <a:cs typeface="Calibri"/>
              </a:rPr>
              <a:t>цінних </a:t>
            </a:r>
            <a:r>
              <a:rPr lang="uk-UA" sz="1000" spc="15" dirty="0">
                <a:solidFill>
                  <a:srgbClr val="706F6F"/>
                </a:solidFill>
                <a:latin typeface="Calibri"/>
                <a:cs typeface="Calibri"/>
              </a:rPr>
              <a:t>паперів). </a:t>
            </a:r>
            <a:r>
              <a:rPr lang="uk-UA" sz="1000" spc="30" dirty="0">
                <a:solidFill>
                  <a:srgbClr val="706F6F"/>
                </a:solidFill>
                <a:latin typeface="Calibri"/>
                <a:cs typeface="Calibri"/>
              </a:rPr>
              <a:t>Жоден </a:t>
            </a:r>
            <a:r>
              <a:rPr lang="uk-UA" sz="1000" spc="20" dirty="0">
                <a:solidFill>
                  <a:srgbClr val="706F6F"/>
                </a:solidFill>
                <a:latin typeface="Calibri"/>
                <a:cs typeface="Calibri"/>
              </a:rPr>
              <a:t>працівник </a:t>
            </a:r>
            <a:r>
              <a:rPr lang="uk-UA" sz="1000" spc="35" dirty="0">
                <a:solidFill>
                  <a:srgbClr val="706F6F"/>
                </a:solidFill>
                <a:latin typeface="Calibri"/>
                <a:cs typeface="Calibri"/>
              </a:rPr>
              <a:t>не </a:t>
            </a:r>
            <a:r>
              <a:rPr lang="uk-UA" sz="1000" spc="30" dirty="0">
                <a:solidFill>
                  <a:srgbClr val="706F6F"/>
                </a:solidFill>
                <a:latin typeface="Calibri"/>
                <a:cs typeface="Calibri"/>
              </a:rPr>
              <a:t>має </a:t>
            </a:r>
            <a:r>
              <a:rPr lang="uk-UA" sz="1000" spc="25" dirty="0">
                <a:solidFill>
                  <a:srgbClr val="706F6F"/>
                </a:solidFill>
                <a:latin typeface="Calibri"/>
                <a:cs typeface="Calibri"/>
              </a:rPr>
              <a:t>права </a:t>
            </a:r>
            <a:r>
              <a:rPr lang="uk-UA" sz="1000" spc="20" dirty="0">
                <a:solidFill>
                  <a:srgbClr val="706F6F"/>
                </a:solidFill>
                <a:latin typeface="Calibri"/>
                <a:cs typeface="Calibri"/>
              </a:rPr>
              <a:t>отримувати переваги </a:t>
            </a:r>
            <a:r>
              <a:rPr lang="uk-UA" sz="1000" spc="30" dirty="0">
                <a:solidFill>
                  <a:srgbClr val="706F6F"/>
                </a:solidFill>
                <a:latin typeface="Calibri"/>
                <a:cs typeface="Calibri"/>
              </a:rPr>
              <a:t>для </a:t>
            </a:r>
            <a:r>
              <a:rPr lang="uk-UA" sz="1000" spc="25" dirty="0">
                <a:solidFill>
                  <a:srgbClr val="706F6F"/>
                </a:solidFill>
                <a:latin typeface="Calibri"/>
                <a:cs typeface="Calibri"/>
              </a:rPr>
              <a:t>себе </a:t>
            </a:r>
            <a:r>
              <a:rPr lang="uk-UA" sz="1000" spc="30" dirty="0">
                <a:solidFill>
                  <a:srgbClr val="706F6F"/>
                </a:solidFill>
                <a:latin typeface="Calibri"/>
                <a:cs typeface="Calibri"/>
              </a:rPr>
              <a:t>або </a:t>
            </a:r>
            <a:r>
              <a:rPr lang="uk-UA" sz="1000" spc="35" dirty="0">
                <a:solidFill>
                  <a:srgbClr val="706F6F"/>
                </a:solidFill>
                <a:latin typeface="Calibri"/>
                <a:cs typeface="Calibri"/>
              </a:rPr>
              <a:t> </a:t>
            </a:r>
            <a:r>
              <a:rPr lang="uk-UA" sz="1000" spc="15" dirty="0">
                <a:solidFill>
                  <a:srgbClr val="706F6F"/>
                </a:solidFill>
                <a:latin typeface="Calibri"/>
                <a:cs typeface="Calibri"/>
              </a:rPr>
              <a:t>третьої</a:t>
            </a:r>
            <a:r>
              <a:rPr lang="uk-UA" sz="1000" spc="-25" dirty="0">
                <a:solidFill>
                  <a:srgbClr val="706F6F"/>
                </a:solidFill>
                <a:latin typeface="Calibri"/>
                <a:cs typeface="Calibri"/>
              </a:rPr>
              <a:t> </a:t>
            </a:r>
            <a:r>
              <a:rPr lang="uk-UA" sz="1000" spc="15" dirty="0">
                <a:solidFill>
                  <a:srgbClr val="706F6F"/>
                </a:solidFill>
                <a:latin typeface="Calibri"/>
                <a:cs typeface="Calibri"/>
              </a:rPr>
              <a:t>сторони,</a:t>
            </a:r>
            <a:r>
              <a:rPr lang="uk-UA" sz="1000" spc="-25" dirty="0">
                <a:solidFill>
                  <a:srgbClr val="706F6F"/>
                </a:solidFill>
                <a:latin typeface="Calibri"/>
                <a:cs typeface="Calibri"/>
              </a:rPr>
              <a:t> </a:t>
            </a:r>
            <a:r>
              <a:rPr lang="uk-UA" sz="1000" spc="15" dirty="0">
                <a:solidFill>
                  <a:srgbClr val="706F6F"/>
                </a:solidFill>
                <a:latin typeface="Calibri"/>
                <a:cs typeface="Calibri"/>
              </a:rPr>
              <a:t>які</a:t>
            </a:r>
            <a:r>
              <a:rPr lang="uk-UA" sz="1000" spc="-25" dirty="0">
                <a:solidFill>
                  <a:srgbClr val="706F6F"/>
                </a:solidFill>
                <a:latin typeface="Calibri"/>
                <a:cs typeface="Calibri"/>
              </a:rPr>
              <a:t> </a:t>
            </a:r>
            <a:r>
              <a:rPr lang="uk-UA" sz="1000" spc="20" dirty="0">
                <a:solidFill>
                  <a:srgbClr val="706F6F"/>
                </a:solidFill>
                <a:latin typeface="Calibri"/>
                <a:cs typeface="Calibri"/>
              </a:rPr>
              <a:t>він</a:t>
            </a:r>
            <a:r>
              <a:rPr lang="uk-UA" sz="1000" spc="-25" dirty="0">
                <a:solidFill>
                  <a:srgbClr val="706F6F"/>
                </a:solidFill>
                <a:latin typeface="Calibri"/>
                <a:cs typeface="Calibri"/>
              </a:rPr>
              <a:t> </a:t>
            </a:r>
            <a:r>
              <a:rPr lang="uk-UA" sz="1000" spc="-5" dirty="0">
                <a:solidFill>
                  <a:srgbClr val="706F6F"/>
                </a:solidFill>
                <a:latin typeface="Calibri"/>
                <a:cs typeface="Calibri"/>
              </a:rPr>
              <a:t>міг</a:t>
            </a:r>
            <a:r>
              <a:rPr lang="uk-UA" sz="1000" spc="10" dirty="0">
                <a:solidFill>
                  <a:srgbClr val="706F6F"/>
                </a:solidFill>
                <a:latin typeface="Calibri"/>
                <a:cs typeface="Calibri"/>
              </a:rPr>
              <a:t> </a:t>
            </a:r>
            <a:r>
              <a:rPr lang="uk-UA" sz="1000" dirty="0">
                <a:solidFill>
                  <a:srgbClr val="706F6F"/>
                </a:solidFill>
                <a:latin typeface="Calibri"/>
                <a:cs typeface="Calibri"/>
              </a:rPr>
              <a:t>би</a:t>
            </a:r>
            <a:r>
              <a:rPr lang="uk-UA" sz="1000" spc="10" dirty="0">
                <a:solidFill>
                  <a:srgbClr val="706F6F"/>
                </a:solidFill>
                <a:latin typeface="Calibri"/>
                <a:cs typeface="Calibri"/>
              </a:rPr>
              <a:t> </a:t>
            </a:r>
            <a:r>
              <a:rPr lang="uk-UA" sz="1000" spc="-5" dirty="0">
                <a:solidFill>
                  <a:srgbClr val="706F6F"/>
                </a:solidFill>
                <a:latin typeface="Calibri"/>
                <a:cs typeface="Calibri"/>
              </a:rPr>
              <a:t>використати</a:t>
            </a:r>
            <a:r>
              <a:rPr lang="uk-UA" sz="1000" spc="15" dirty="0">
                <a:solidFill>
                  <a:srgbClr val="706F6F"/>
                </a:solidFill>
                <a:latin typeface="Calibri"/>
                <a:cs typeface="Calibri"/>
              </a:rPr>
              <a:t> </a:t>
            </a:r>
            <a:r>
              <a:rPr lang="uk-UA" sz="1000" dirty="0">
                <a:solidFill>
                  <a:srgbClr val="706F6F"/>
                </a:solidFill>
                <a:latin typeface="Calibri"/>
                <a:cs typeface="Calibri"/>
              </a:rPr>
              <a:t>на</a:t>
            </a:r>
            <a:r>
              <a:rPr lang="uk-UA" sz="1000" spc="10" dirty="0">
                <a:solidFill>
                  <a:srgbClr val="706F6F"/>
                </a:solidFill>
                <a:latin typeface="Calibri"/>
                <a:cs typeface="Calibri"/>
              </a:rPr>
              <a:t> </a:t>
            </a:r>
            <a:r>
              <a:rPr lang="uk-UA" sz="1000" spc="20" dirty="0">
                <a:solidFill>
                  <a:srgbClr val="706F6F"/>
                </a:solidFill>
                <a:latin typeface="Calibri"/>
                <a:cs typeface="Calibri"/>
              </a:rPr>
              <a:t>основі</a:t>
            </a:r>
            <a:r>
              <a:rPr lang="uk-UA" sz="1000" spc="-25" dirty="0">
                <a:solidFill>
                  <a:srgbClr val="706F6F"/>
                </a:solidFill>
                <a:latin typeface="Calibri"/>
                <a:cs typeface="Calibri"/>
              </a:rPr>
              <a:t> </a:t>
            </a:r>
            <a:r>
              <a:rPr lang="uk-UA" sz="1000" spc="15" dirty="0">
                <a:solidFill>
                  <a:srgbClr val="706F6F"/>
                </a:solidFill>
                <a:latin typeface="Calibri"/>
                <a:cs typeface="Calibri"/>
              </a:rPr>
              <a:t>інсайдерської</a:t>
            </a:r>
            <a:r>
              <a:rPr lang="uk-UA" sz="1000" spc="-25" dirty="0">
                <a:solidFill>
                  <a:srgbClr val="706F6F"/>
                </a:solidFill>
                <a:latin typeface="Calibri"/>
                <a:cs typeface="Calibri"/>
              </a:rPr>
              <a:t> </a:t>
            </a:r>
            <a:r>
              <a:rPr lang="uk-UA" sz="1000" spc="15" dirty="0">
                <a:solidFill>
                  <a:srgbClr val="706F6F"/>
                </a:solidFill>
                <a:latin typeface="Calibri"/>
                <a:cs typeface="Calibri"/>
              </a:rPr>
              <a:t>інформації</a:t>
            </a:r>
            <a:r>
              <a:rPr lang="uk-UA" sz="1000" spc="-25" dirty="0">
                <a:solidFill>
                  <a:srgbClr val="706F6F"/>
                </a:solidFill>
                <a:latin typeface="Calibri"/>
                <a:cs typeface="Calibri"/>
              </a:rPr>
              <a:t> </a:t>
            </a:r>
            <a:r>
              <a:rPr lang="uk-UA" sz="1000" spc="30" dirty="0">
                <a:solidFill>
                  <a:srgbClr val="706F6F"/>
                </a:solidFill>
                <a:latin typeface="Calibri"/>
                <a:cs typeface="Calibri"/>
              </a:rPr>
              <a:t>-</a:t>
            </a:r>
            <a:r>
              <a:rPr lang="uk-UA" sz="1000" spc="-25" dirty="0">
                <a:solidFill>
                  <a:srgbClr val="706F6F"/>
                </a:solidFill>
                <a:latin typeface="Calibri"/>
                <a:cs typeface="Calibri"/>
              </a:rPr>
              <a:t> </a:t>
            </a:r>
            <a:r>
              <a:rPr lang="uk-UA" sz="1000" spc="20" dirty="0">
                <a:solidFill>
                  <a:srgbClr val="706F6F"/>
                </a:solidFill>
                <a:latin typeface="Calibri"/>
                <a:cs typeface="Calibri"/>
              </a:rPr>
              <a:t>зокрема,</a:t>
            </a:r>
            <a:r>
              <a:rPr lang="uk-UA" sz="1000" spc="-25" dirty="0">
                <a:solidFill>
                  <a:srgbClr val="706F6F"/>
                </a:solidFill>
                <a:latin typeface="Calibri"/>
                <a:cs typeface="Calibri"/>
              </a:rPr>
              <a:t> </a:t>
            </a:r>
            <a:r>
              <a:rPr lang="uk-UA" sz="1000" spc="-5" dirty="0">
                <a:solidFill>
                  <a:srgbClr val="706F6F"/>
                </a:solidFill>
                <a:latin typeface="Calibri"/>
                <a:cs typeface="Calibri"/>
              </a:rPr>
              <a:t>такої</a:t>
            </a:r>
            <a:r>
              <a:rPr lang="uk-UA" sz="1000" spc="10" dirty="0">
                <a:solidFill>
                  <a:srgbClr val="706F6F"/>
                </a:solidFill>
                <a:latin typeface="Calibri"/>
                <a:cs typeface="Calibri"/>
              </a:rPr>
              <a:t> </a:t>
            </a:r>
            <a:r>
              <a:rPr lang="uk-UA" sz="1000" spc="15" dirty="0">
                <a:solidFill>
                  <a:srgbClr val="706F6F"/>
                </a:solidFill>
                <a:latin typeface="Calibri"/>
                <a:cs typeface="Calibri"/>
              </a:rPr>
              <a:t>інформації,</a:t>
            </a:r>
            <a:r>
              <a:rPr lang="uk-UA" sz="1000" spc="-25" dirty="0">
                <a:solidFill>
                  <a:srgbClr val="706F6F"/>
                </a:solidFill>
                <a:latin typeface="Calibri"/>
                <a:cs typeface="Calibri"/>
              </a:rPr>
              <a:t> </a:t>
            </a:r>
            <a:r>
              <a:rPr lang="uk-UA" sz="1000" spc="-5" dirty="0">
                <a:solidFill>
                  <a:srgbClr val="706F6F"/>
                </a:solidFill>
                <a:latin typeface="Calibri"/>
                <a:cs typeface="Calibri"/>
              </a:rPr>
              <a:t>отриманої </a:t>
            </a:r>
            <a:r>
              <a:rPr lang="uk-UA" sz="1000" spc="-210" dirty="0">
                <a:solidFill>
                  <a:srgbClr val="706F6F"/>
                </a:solidFill>
                <a:latin typeface="Calibri"/>
                <a:cs typeface="Calibri"/>
              </a:rPr>
              <a:t> </a:t>
            </a:r>
            <a:r>
              <a:rPr lang="uk-UA" sz="1000" dirty="0">
                <a:solidFill>
                  <a:srgbClr val="706F6F"/>
                </a:solidFill>
                <a:latin typeface="Calibri"/>
                <a:cs typeface="Calibri"/>
              </a:rPr>
              <a:t>в </a:t>
            </a:r>
            <a:r>
              <a:rPr lang="uk-UA" sz="1000" spc="-5" dirty="0">
                <a:solidFill>
                  <a:srgbClr val="706F6F"/>
                </a:solidFill>
                <a:latin typeface="Calibri"/>
                <a:cs typeface="Calibri"/>
              </a:rPr>
              <a:t>ході його професійної діяльності </a:t>
            </a:r>
            <a:r>
              <a:rPr lang="uk-UA" sz="1000" dirty="0">
                <a:solidFill>
                  <a:srgbClr val="706F6F"/>
                </a:solidFill>
                <a:latin typeface="Calibri"/>
                <a:cs typeface="Calibri"/>
              </a:rPr>
              <a:t>в </a:t>
            </a:r>
            <a:r>
              <a:rPr lang="uk-UA" sz="1000" spc="-5" dirty="0">
                <a:solidFill>
                  <a:srgbClr val="706F6F"/>
                </a:solidFill>
                <a:latin typeface="Calibri"/>
                <a:cs typeface="Calibri"/>
              </a:rPr>
              <a:t>GRAWE. Усі співробітники </a:t>
            </a:r>
            <a:r>
              <a:rPr lang="uk-UA" sz="1000" spc="35" dirty="0">
                <a:solidFill>
                  <a:srgbClr val="706F6F"/>
                </a:solidFill>
                <a:latin typeface="Calibri"/>
                <a:cs typeface="Calibri"/>
              </a:rPr>
              <a:t>повинні </a:t>
            </a:r>
            <a:r>
              <a:rPr lang="uk-UA" sz="1000" spc="40" dirty="0">
                <a:solidFill>
                  <a:srgbClr val="706F6F"/>
                </a:solidFill>
                <a:latin typeface="Calibri"/>
                <a:cs typeface="Calibri"/>
              </a:rPr>
              <a:t>суворо дотримуватися </a:t>
            </a:r>
            <a:r>
              <a:rPr lang="uk-UA" sz="1000" spc="35" dirty="0">
                <a:solidFill>
                  <a:srgbClr val="706F6F"/>
                </a:solidFill>
                <a:latin typeface="Calibri"/>
                <a:cs typeface="Calibri"/>
              </a:rPr>
              <a:t>встановлених </a:t>
            </a:r>
            <a:r>
              <a:rPr lang="uk-UA" sz="1000" spc="40" dirty="0">
                <a:solidFill>
                  <a:srgbClr val="706F6F"/>
                </a:solidFill>
                <a:latin typeface="Calibri"/>
                <a:cs typeface="Calibri"/>
              </a:rPr>
              <a:t>для </a:t>
            </a:r>
            <a:r>
              <a:rPr lang="uk-UA" sz="1000" spc="45" dirty="0">
                <a:solidFill>
                  <a:srgbClr val="706F6F"/>
                </a:solidFill>
                <a:latin typeface="Calibri"/>
                <a:cs typeface="Calibri"/>
              </a:rPr>
              <a:t> </a:t>
            </a:r>
            <a:r>
              <a:rPr lang="uk-UA" sz="1000" spc="40" dirty="0">
                <a:solidFill>
                  <a:srgbClr val="706F6F"/>
                </a:solidFill>
                <a:latin typeface="Calibri"/>
                <a:cs typeface="Calibri"/>
              </a:rPr>
              <a:t>цього</a:t>
            </a:r>
            <a:r>
              <a:rPr lang="uk-UA" sz="1000" spc="-5" dirty="0">
                <a:solidFill>
                  <a:srgbClr val="706F6F"/>
                </a:solidFill>
                <a:latin typeface="Calibri"/>
                <a:cs typeface="Calibri"/>
              </a:rPr>
              <a:t> </a:t>
            </a:r>
            <a:r>
              <a:rPr lang="uk-UA" sz="1000" spc="35" dirty="0">
                <a:solidFill>
                  <a:srgbClr val="706F6F"/>
                </a:solidFill>
                <a:latin typeface="Calibri"/>
                <a:cs typeface="Calibri"/>
              </a:rPr>
              <a:t>внутрішніх</a:t>
            </a:r>
            <a:r>
              <a:rPr lang="uk-UA" sz="1000" dirty="0">
                <a:solidFill>
                  <a:srgbClr val="706F6F"/>
                </a:solidFill>
                <a:latin typeface="Calibri"/>
                <a:cs typeface="Calibri"/>
              </a:rPr>
              <a:t> </a:t>
            </a:r>
            <a:r>
              <a:rPr lang="uk-UA" sz="1000" spc="35" dirty="0">
                <a:solidFill>
                  <a:srgbClr val="706F6F"/>
                </a:solidFill>
                <a:latin typeface="Calibri"/>
                <a:cs typeface="Calibri"/>
              </a:rPr>
              <a:t>правил.</a:t>
            </a:r>
            <a:endParaRPr lang="uk-UA" sz="1000" dirty="0">
              <a:latin typeface="Calibri"/>
              <a:cs typeface="Calibri"/>
            </a:endParaRPr>
          </a:p>
        </p:txBody>
      </p:sp>
      <p:pic>
        <p:nvPicPr>
          <p:cNvPr id="10" name="object 10"/>
          <p:cNvPicPr/>
          <p:nvPr/>
        </p:nvPicPr>
        <p:blipFill>
          <a:blip r:embed="rId2" cstate="print"/>
          <a:stretch>
            <a:fillRect/>
          </a:stretch>
        </p:blipFill>
        <p:spPr>
          <a:xfrm>
            <a:off x="0" y="12"/>
            <a:ext cx="7559992" cy="2111997"/>
          </a:xfrm>
          <a:prstGeom prst="rect">
            <a:avLst/>
          </a:prstGeom>
        </p:spPr>
      </p:pic>
    </p:spTree>
    <p:extLst>
      <p:ext uri="{BB962C8B-B14F-4D97-AF65-F5344CB8AC3E}">
        <p14:creationId xmlns:p14="http://schemas.microsoft.com/office/powerpoint/2010/main" val="3245773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59" y="10364902"/>
            <a:ext cx="151130" cy="166712"/>
          </a:xfrm>
          <a:prstGeom prst="rect">
            <a:avLst/>
          </a:prstGeom>
        </p:spPr>
        <p:txBody>
          <a:bodyPr vert="horz" wrap="square" lIns="0" tIns="12700" rIns="0" bIns="0" rtlCol="0">
            <a:spAutoFit/>
          </a:bodyPr>
          <a:lstStyle/>
          <a:p>
            <a:pPr marL="12700">
              <a:lnSpc>
                <a:spcPct val="100000"/>
              </a:lnSpc>
              <a:spcBef>
                <a:spcPts val="100"/>
              </a:spcBef>
            </a:pPr>
            <a:r>
              <a:rPr lang="uk-UA" sz="1000" spc="-25" dirty="0">
                <a:solidFill>
                  <a:srgbClr val="706F6F"/>
                </a:solidFill>
                <a:latin typeface="Calibri"/>
                <a:cs typeface="Calibri"/>
              </a:rPr>
              <a:t>11</a:t>
            </a:r>
            <a:endParaRPr lang="uk-UA" sz="1000" dirty="0">
              <a:latin typeface="Calibri"/>
              <a:cs typeface="Calibri"/>
            </a:endParaRPr>
          </a:p>
        </p:txBody>
      </p:sp>
      <p:pic>
        <p:nvPicPr>
          <p:cNvPr id="3" name="object 3"/>
          <p:cNvPicPr/>
          <p:nvPr/>
        </p:nvPicPr>
        <p:blipFill>
          <a:blip r:embed="rId2" cstate="print"/>
          <a:stretch>
            <a:fillRect/>
          </a:stretch>
        </p:blipFill>
        <p:spPr>
          <a:xfrm>
            <a:off x="0" y="12"/>
            <a:ext cx="7559992" cy="2111997"/>
          </a:xfrm>
          <a:prstGeom prst="rect">
            <a:avLst/>
          </a:prstGeom>
        </p:spPr>
      </p:pic>
      <p:sp>
        <p:nvSpPr>
          <p:cNvPr id="4" name="object 4"/>
          <p:cNvSpPr txBox="1">
            <a:spLocks noGrp="1"/>
          </p:cNvSpPr>
          <p:nvPr>
            <p:ph type="title"/>
          </p:nvPr>
        </p:nvSpPr>
        <p:spPr>
          <a:xfrm>
            <a:off x="485140" y="2633948"/>
            <a:ext cx="4429062" cy="243656"/>
          </a:xfrm>
          <a:prstGeom prst="rect">
            <a:avLst/>
          </a:prstGeom>
        </p:spPr>
        <p:txBody>
          <a:bodyPr vert="horz" wrap="square" lIns="0" tIns="12700" rIns="0" bIns="0" rtlCol="0">
            <a:spAutoFit/>
          </a:bodyPr>
          <a:lstStyle/>
          <a:p>
            <a:pPr marL="12700">
              <a:lnSpc>
                <a:spcPct val="100000"/>
              </a:lnSpc>
              <a:spcBef>
                <a:spcPts val="100"/>
              </a:spcBef>
            </a:pPr>
            <a:r>
              <a:rPr lang="uk-UA" sz="2250" spc="-15" baseline="1851" dirty="0"/>
              <a:t> </a:t>
            </a:r>
            <a:r>
              <a:rPr lang="uk-UA" sz="2250" baseline="1851" dirty="0"/>
              <a:t>В</a:t>
            </a:r>
            <a:r>
              <a:rPr lang="uk-UA" sz="2250" spc="-7" baseline="1851" dirty="0"/>
              <a:t>і</a:t>
            </a:r>
            <a:r>
              <a:rPr lang="uk-UA" sz="2250" baseline="1851" dirty="0"/>
              <a:t>дм</a:t>
            </a:r>
            <a:r>
              <a:rPr lang="uk-UA" sz="2250" spc="-7" baseline="1851" dirty="0"/>
              <a:t>и</a:t>
            </a:r>
            <a:r>
              <a:rPr lang="uk-UA" sz="2250" baseline="1851" dirty="0"/>
              <a:t>в</a:t>
            </a:r>
            <a:r>
              <a:rPr lang="uk-UA" sz="2250" spc="-7" baseline="1851" dirty="0"/>
              <a:t>а</a:t>
            </a:r>
            <a:r>
              <a:rPr lang="uk-UA" sz="2250" baseline="1851" dirty="0"/>
              <a:t>н</a:t>
            </a:r>
            <a:r>
              <a:rPr lang="uk-UA" sz="2250" spc="-7" baseline="1851" dirty="0"/>
              <a:t>н</a:t>
            </a:r>
            <a:r>
              <a:rPr lang="uk-UA" sz="2250" baseline="1851" dirty="0"/>
              <a:t>я</a:t>
            </a:r>
            <a:r>
              <a:rPr lang="uk-UA" sz="2250" spc="-7" baseline="1851" dirty="0"/>
              <a:t> </a:t>
            </a:r>
            <a:r>
              <a:rPr lang="uk-UA" sz="2250" baseline="1851" dirty="0"/>
              <a:t>гр</a:t>
            </a:r>
            <a:r>
              <a:rPr lang="uk-UA" sz="2250" spc="-7" baseline="1851" dirty="0"/>
              <a:t>ош</a:t>
            </a:r>
            <a:r>
              <a:rPr lang="uk-UA" sz="2250" baseline="1851" dirty="0"/>
              <a:t>ей</a:t>
            </a:r>
            <a:r>
              <a:rPr lang="uk-UA" sz="2250" spc="-7" baseline="1851" dirty="0"/>
              <a:t> </a:t>
            </a:r>
            <a:r>
              <a:rPr lang="uk-UA" sz="2250" baseline="1851" dirty="0"/>
              <a:t>та </a:t>
            </a:r>
            <a:r>
              <a:rPr lang="uk-UA" sz="2250" spc="-22" baseline="1851" dirty="0"/>
              <a:t>ф</a:t>
            </a:r>
            <a:r>
              <a:rPr lang="uk-UA" sz="2250" spc="-15" baseline="1851" dirty="0"/>
              <a:t>інансува</a:t>
            </a:r>
            <a:r>
              <a:rPr lang="uk-UA" sz="2250" spc="-22" baseline="1851" dirty="0"/>
              <a:t>н</a:t>
            </a:r>
            <a:r>
              <a:rPr lang="uk-UA" sz="2250" spc="-15" baseline="1851" dirty="0"/>
              <a:t>н</a:t>
            </a:r>
            <a:r>
              <a:rPr lang="uk-UA" sz="2250" baseline="1851" dirty="0"/>
              <a:t>я тероризму</a:t>
            </a:r>
          </a:p>
        </p:txBody>
      </p:sp>
      <p:sp>
        <p:nvSpPr>
          <p:cNvPr id="6" name="object 6"/>
          <p:cNvSpPr txBox="1"/>
          <p:nvPr/>
        </p:nvSpPr>
        <p:spPr>
          <a:xfrm>
            <a:off x="497363" y="3051668"/>
            <a:ext cx="6565265" cy="2090316"/>
          </a:xfrm>
          <a:prstGeom prst="rect">
            <a:avLst/>
          </a:prstGeom>
        </p:spPr>
        <p:txBody>
          <a:bodyPr vert="horz" wrap="square" lIns="0" tIns="12700" rIns="0" bIns="0" rtlCol="0">
            <a:spAutoFit/>
          </a:bodyPr>
          <a:lstStyle/>
          <a:p>
            <a:pPr marL="38100" marR="38735" algn="just">
              <a:lnSpc>
                <a:spcPct val="100000"/>
              </a:lnSpc>
              <a:spcBef>
                <a:spcPts val="100"/>
              </a:spcBef>
            </a:pPr>
            <a:r>
              <a:rPr lang="uk-UA" sz="1000" spc="25" dirty="0" smtClean="0">
                <a:solidFill>
                  <a:srgbClr val="706F6F"/>
                </a:solidFill>
                <a:cs typeface="Calibri"/>
              </a:rPr>
              <a:t>GRAWE </a:t>
            </a:r>
            <a:r>
              <a:rPr lang="uk-UA" sz="1000" spc="25" dirty="0">
                <a:solidFill>
                  <a:srgbClr val="706F6F"/>
                </a:solidFill>
                <a:cs typeface="Calibri"/>
              </a:rPr>
              <a:t>зобов'язується запобігати відмиванню грошей та фінансуванню тероризму без винятку і проводить бізнес-політику, яка враховує ризики та узгоджується з відповідними законодавчими та нормативними положеннями та нормативними вимогами.</a:t>
            </a:r>
            <a:endParaRPr lang="uk-UA" sz="1000" dirty="0">
              <a:latin typeface="Calibri"/>
              <a:cs typeface="Calibri"/>
            </a:endParaRPr>
          </a:p>
          <a:p>
            <a:pPr marL="38100" marR="30480" algn="just">
              <a:lnSpc>
                <a:spcPct val="100000"/>
              </a:lnSpc>
              <a:spcBef>
                <a:spcPts val="565"/>
              </a:spcBef>
            </a:pPr>
            <a:r>
              <a:rPr lang="uk-UA" sz="1000" spc="30" dirty="0">
                <a:solidFill>
                  <a:srgbClr val="706F6F"/>
                </a:solidFill>
                <a:latin typeface="Calibri"/>
                <a:cs typeface="Calibri"/>
              </a:rPr>
              <a:t>Тому </a:t>
            </a:r>
            <a:r>
              <a:rPr lang="uk-UA" sz="1000" spc="15" dirty="0">
                <a:solidFill>
                  <a:srgbClr val="706F6F"/>
                </a:solidFill>
                <a:latin typeface="Calibri"/>
                <a:cs typeface="Calibri"/>
              </a:rPr>
              <a:t>всі співробітники </a:t>
            </a:r>
            <a:r>
              <a:rPr lang="uk-UA" sz="1000" spc="20" dirty="0">
                <a:solidFill>
                  <a:srgbClr val="706F6F"/>
                </a:solidFill>
                <a:latin typeface="Calibri"/>
                <a:cs typeface="Calibri"/>
              </a:rPr>
              <a:t>несуть </a:t>
            </a:r>
            <a:r>
              <a:rPr lang="uk-UA" sz="1000" spc="15" dirty="0">
                <a:solidFill>
                  <a:srgbClr val="706F6F"/>
                </a:solidFill>
                <a:latin typeface="Calibri"/>
                <a:cs typeface="Calibri"/>
              </a:rPr>
              <a:t>відповідальність </a:t>
            </a:r>
            <a:r>
              <a:rPr lang="uk-UA" sz="1000" spc="30" dirty="0">
                <a:solidFill>
                  <a:srgbClr val="706F6F"/>
                </a:solidFill>
                <a:latin typeface="Calibri"/>
                <a:cs typeface="Calibri"/>
              </a:rPr>
              <a:t>за </a:t>
            </a:r>
            <a:r>
              <a:rPr lang="uk-UA" sz="1000" spc="15" dirty="0">
                <a:solidFill>
                  <a:srgbClr val="706F6F"/>
                </a:solidFill>
                <a:latin typeface="Calibri"/>
                <a:cs typeface="Calibri"/>
              </a:rPr>
              <a:t>те, </a:t>
            </a:r>
            <a:r>
              <a:rPr lang="uk-UA" sz="1000" spc="40" dirty="0">
                <a:solidFill>
                  <a:srgbClr val="706F6F"/>
                </a:solidFill>
                <a:latin typeface="Calibri"/>
                <a:cs typeface="Calibri"/>
              </a:rPr>
              <a:t>щоб </a:t>
            </a:r>
            <a:r>
              <a:rPr lang="uk-UA" sz="1000" spc="35" dirty="0">
                <a:solidFill>
                  <a:srgbClr val="706F6F"/>
                </a:solidFill>
                <a:latin typeface="Calibri"/>
                <a:cs typeface="Calibri"/>
              </a:rPr>
              <a:t>GRAWE не </a:t>
            </a:r>
            <a:r>
              <a:rPr lang="uk-UA" sz="1000" spc="25" dirty="0">
                <a:solidFill>
                  <a:srgbClr val="706F6F"/>
                </a:solidFill>
                <a:latin typeface="Calibri"/>
                <a:cs typeface="Calibri"/>
              </a:rPr>
              <a:t>могла </a:t>
            </a:r>
            <a:r>
              <a:rPr lang="uk-UA" sz="1000" spc="-5" dirty="0">
                <a:solidFill>
                  <a:srgbClr val="706F6F"/>
                </a:solidFill>
                <a:latin typeface="Calibri"/>
                <a:cs typeface="Calibri"/>
              </a:rPr>
              <a:t>бути</a:t>
            </a:r>
            <a:r>
              <a:rPr lang="uk-UA" sz="1000" dirty="0">
                <a:solidFill>
                  <a:srgbClr val="706F6F"/>
                </a:solidFill>
                <a:latin typeface="Calibri"/>
                <a:cs typeface="Calibri"/>
              </a:rPr>
              <a:t> </a:t>
            </a:r>
            <a:r>
              <a:rPr lang="uk-UA" sz="1000" spc="20" dirty="0">
                <a:solidFill>
                  <a:srgbClr val="706F6F"/>
                </a:solidFill>
                <a:latin typeface="Calibri"/>
                <a:cs typeface="Calibri"/>
              </a:rPr>
              <a:t>використана </a:t>
            </a:r>
            <a:r>
              <a:rPr lang="uk-UA" sz="1000" spc="30" dirty="0">
                <a:solidFill>
                  <a:srgbClr val="706F6F"/>
                </a:solidFill>
                <a:latin typeface="Calibri"/>
                <a:cs typeface="Calibri"/>
              </a:rPr>
              <a:t>для </a:t>
            </a:r>
            <a:r>
              <a:rPr lang="uk-UA" sz="1000" spc="20" dirty="0">
                <a:solidFill>
                  <a:srgbClr val="706F6F"/>
                </a:solidFill>
                <a:latin typeface="Calibri"/>
                <a:cs typeface="Calibri"/>
              </a:rPr>
              <a:t>відмивання </a:t>
            </a:r>
            <a:r>
              <a:rPr lang="uk-UA" sz="1000" spc="25" dirty="0">
                <a:solidFill>
                  <a:srgbClr val="706F6F"/>
                </a:solidFill>
                <a:latin typeface="Calibri"/>
                <a:cs typeface="Calibri"/>
              </a:rPr>
              <a:t> грошей </a:t>
            </a:r>
            <a:r>
              <a:rPr lang="uk-UA" sz="1000" dirty="0">
                <a:solidFill>
                  <a:srgbClr val="706F6F"/>
                </a:solidFill>
                <a:latin typeface="Calibri"/>
                <a:cs typeface="Calibri"/>
              </a:rPr>
              <a:t>або в </a:t>
            </a:r>
            <a:r>
              <a:rPr lang="uk-UA" sz="1000" spc="25" dirty="0">
                <a:solidFill>
                  <a:srgbClr val="706F6F"/>
                </a:solidFill>
                <a:latin typeface="Calibri"/>
                <a:cs typeface="Calibri"/>
              </a:rPr>
              <a:t>інших </a:t>
            </a:r>
            <a:r>
              <a:rPr lang="uk-UA" sz="1000" spc="20" dirty="0">
                <a:solidFill>
                  <a:srgbClr val="706F6F"/>
                </a:solidFill>
                <a:latin typeface="Calibri"/>
                <a:cs typeface="Calibri"/>
              </a:rPr>
              <a:t>незаконних </a:t>
            </a:r>
            <a:r>
              <a:rPr lang="uk-UA" sz="1000" spc="15" dirty="0">
                <a:solidFill>
                  <a:srgbClr val="706F6F"/>
                </a:solidFill>
                <a:latin typeface="Calibri"/>
                <a:cs typeface="Calibri"/>
              </a:rPr>
              <a:t>цілях. </a:t>
            </a:r>
            <a:r>
              <a:rPr lang="uk-UA" sz="1000" spc="45" dirty="0">
                <a:solidFill>
                  <a:srgbClr val="706F6F"/>
                </a:solidFill>
                <a:latin typeface="Calibri"/>
                <a:cs typeface="Calibri"/>
              </a:rPr>
              <a:t>З </a:t>
            </a:r>
            <a:r>
              <a:rPr lang="uk-UA" sz="1000" dirty="0">
                <a:solidFill>
                  <a:srgbClr val="706F6F"/>
                </a:solidFill>
                <a:latin typeface="Calibri"/>
                <a:cs typeface="Calibri"/>
              </a:rPr>
              <a:t>цією </a:t>
            </a:r>
            <a:r>
              <a:rPr lang="uk-UA" sz="1000" spc="-5" dirty="0">
                <a:solidFill>
                  <a:srgbClr val="706F6F"/>
                </a:solidFill>
                <a:latin typeface="Calibri"/>
                <a:cs typeface="Calibri"/>
              </a:rPr>
              <a:t>метою всі працівники зобов'язані </a:t>
            </a:r>
            <a:r>
              <a:rPr lang="uk-UA" sz="1000" spc="30" dirty="0">
                <a:solidFill>
                  <a:srgbClr val="706F6F"/>
                </a:solidFill>
                <a:latin typeface="Calibri"/>
                <a:cs typeface="Calibri"/>
              </a:rPr>
              <a:t>виконувати </a:t>
            </a:r>
            <a:r>
              <a:rPr lang="uk-UA" sz="1000" spc="25" dirty="0">
                <a:solidFill>
                  <a:srgbClr val="706F6F"/>
                </a:solidFill>
                <a:latin typeface="Calibri"/>
                <a:cs typeface="Calibri"/>
              </a:rPr>
              <a:t>відповідні зобов'язання </a:t>
            </a:r>
            <a:r>
              <a:rPr lang="uk-UA" sz="1000" spc="30" dirty="0">
                <a:solidFill>
                  <a:srgbClr val="706F6F"/>
                </a:solidFill>
                <a:latin typeface="Calibri"/>
                <a:cs typeface="Calibri"/>
              </a:rPr>
              <a:t> </a:t>
            </a:r>
            <a:r>
              <a:rPr lang="uk-UA" sz="1000" spc="40" dirty="0">
                <a:solidFill>
                  <a:srgbClr val="706F6F"/>
                </a:solidFill>
                <a:latin typeface="Calibri"/>
                <a:cs typeface="Calibri"/>
              </a:rPr>
              <a:t>щодо </a:t>
            </a:r>
            <a:r>
              <a:rPr lang="uk-UA" sz="1000" spc="30" dirty="0">
                <a:solidFill>
                  <a:srgbClr val="706F6F"/>
                </a:solidFill>
                <a:latin typeface="Calibri"/>
                <a:cs typeface="Calibri"/>
              </a:rPr>
              <a:t>забезпечення належної </a:t>
            </a:r>
            <a:r>
              <a:rPr lang="uk-UA" sz="1000" spc="25" dirty="0">
                <a:solidFill>
                  <a:srgbClr val="706F6F"/>
                </a:solidFill>
                <a:latin typeface="Calibri"/>
                <a:cs typeface="Calibri"/>
              </a:rPr>
              <a:t>обачності </a:t>
            </a:r>
            <a:r>
              <a:rPr lang="uk-UA" sz="1000" spc="45" dirty="0">
                <a:solidFill>
                  <a:srgbClr val="706F6F"/>
                </a:solidFill>
                <a:latin typeface="Calibri"/>
                <a:cs typeface="Calibri"/>
              </a:rPr>
              <a:t>у </a:t>
            </a:r>
            <a:r>
              <a:rPr lang="uk-UA" sz="1000" spc="30" dirty="0">
                <a:solidFill>
                  <a:srgbClr val="706F6F"/>
                </a:solidFill>
                <a:latin typeface="Calibri"/>
                <a:cs typeface="Calibri"/>
              </a:rPr>
              <a:t>фінансових </a:t>
            </a:r>
            <a:r>
              <a:rPr lang="uk-UA" sz="1000" spc="25" dirty="0">
                <a:solidFill>
                  <a:srgbClr val="706F6F"/>
                </a:solidFill>
                <a:latin typeface="Calibri"/>
                <a:cs typeface="Calibri"/>
              </a:rPr>
              <a:t>операціях </a:t>
            </a:r>
            <a:r>
              <a:rPr lang="uk-UA" sz="1000" dirty="0">
                <a:solidFill>
                  <a:srgbClr val="706F6F"/>
                </a:solidFill>
                <a:latin typeface="Calibri"/>
                <a:cs typeface="Calibri"/>
              </a:rPr>
              <a:t>при </a:t>
            </a:r>
            <a:r>
              <a:rPr lang="uk-UA" sz="1000" spc="-5" dirty="0">
                <a:solidFill>
                  <a:srgbClr val="706F6F"/>
                </a:solidFill>
                <a:latin typeface="Calibri"/>
                <a:cs typeface="Calibri"/>
              </a:rPr>
              <a:t>прийнятті коштів </a:t>
            </a:r>
            <a:r>
              <a:rPr lang="uk-UA" sz="1000" dirty="0">
                <a:solidFill>
                  <a:srgbClr val="706F6F"/>
                </a:solidFill>
                <a:latin typeface="Calibri"/>
                <a:cs typeface="Calibri"/>
              </a:rPr>
              <a:t>або активів </a:t>
            </a:r>
            <a:r>
              <a:rPr lang="uk-UA" sz="1000" spc="30" dirty="0">
                <a:solidFill>
                  <a:srgbClr val="706F6F"/>
                </a:solidFill>
                <a:latin typeface="Calibri"/>
                <a:cs typeface="Calibri"/>
              </a:rPr>
              <a:t>та </a:t>
            </a:r>
            <a:r>
              <a:rPr lang="uk-UA" sz="1000" spc="20" dirty="0">
                <a:solidFill>
                  <a:srgbClr val="706F6F"/>
                </a:solidFill>
                <a:latin typeface="Calibri"/>
                <a:cs typeface="Calibri"/>
              </a:rPr>
              <a:t>відповідним </a:t>
            </a:r>
            <a:r>
              <a:rPr lang="uk-UA" sz="1000" spc="25" dirty="0">
                <a:solidFill>
                  <a:srgbClr val="706F6F"/>
                </a:solidFill>
                <a:latin typeface="Calibri"/>
                <a:cs typeface="Calibri"/>
              </a:rPr>
              <a:t> </a:t>
            </a:r>
            <a:r>
              <a:rPr lang="uk-UA" sz="1000" spc="30" dirty="0">
                <a:solidFill>
                  <a:srgbClr val="706F6F"/>
                </a:solidFill>
                <a:latin typeface="Calibri"/>
                <a:cs typeface="Calibri"/>
              </a:rPr>
              <a:t>чином </a:t>
            </a:r>
            <a:r>
              <a:rPr lang="uk-UA" sz="1000" spc="20" dirty="0">
                <a:solidFill>
                  <a:srgbClr val="706F6F"/>
                </a:solidFill>
                <a:latin typeface="Calibri"/>
                <a:cs typeface="Calibri"/>
              </a:rPr>
              <a:t>документувати їх</a:t>
            </a:r>
            <a:r>
              <a:rPr lang="uk-UA" sz="1000" spc="30" dirty="0">
                <a:solidFill>
                  <a:srgbClr val="706F6F"/>
                </a:solidFill>
                <a:latin typeface="Calibri"/>
                <a:cs typeface="Calibri"/>
              </a:rPr>
              <a:t>. </a:t>
            </a:r>
          </a:p>
          <a:p>
            <a:pPr marL="38100" marR="30480" algn="just">
              <a:lnSpc>
                <a:spcPct val="100000"/>
              </a:lnSpc>
              <a:spcBef>
                <a:spcPts val="565"/>
              </a:spcBef>
            </a:pPr>
            <a:r>
              <a:rPr lang="uk-UA" sz="1000" spc="20" dirty="0">
                <a:solidFill>
                  <a:schemeClr val="bg1">
                    <a:lumMod val="50000"/>
                  </a:schemeClr>
                </a:solidFill>
                <a:latin typeface="Calibri"/>
                <a:cs typeface="Calibri"/>
              </a:rPr>
              <a:t>Зокрема, </a:t>
            </a:r>
            <a:r>
              <a:rPr lang="uk-UA" sz="1000" spc="15" dirty="0">
                <a:solidFill>
                  <a:schemeClr val="bg1">
                    <a:lumMod val="50000"/>
                  </a:schemeClr>
                </a:solidFill>
                <a:latin typeface="Calibri"/>
                <a:cs typeface="Calibri"/>
              </a:rPr>
              <a:t>працівники, які </a:t>
            </a:r>
            <a:r>
              <a:rPr lang="uk-UA" sz="1000" spc="25" dirty="0">
                <a:solidFill>
                  <a:schemeClr val="bg1">
                    <a:lumMod val="50000"/>
                  </a:schemeClr>
                </a:solidFill>
                <a:latin typeface="Calibri"/>
                <a:cs typeface="Calibri"/>
              </a:rPr>
              <a:t>працюють </a:t>
            </a:r>
            <a:r>
              <a:rPr lang="uk-UA" sz="1000" spc="45" dirty="0">
                <a:solidFill>
                  <a:schemeClr val="bg1">
                    <a:lumMod val="50000"/>
                  </a:schemeClr>
                </a:solidFill>
                <a:latin typeface="Calibri"/>
                <a:cs typeface="Calibri"/>
              </a:rPr>
              <a:t>у </a:t>
            </a:r>
            <a:r>
              <a:rPr lang="uk-UA" sz="1000" spc="20">
                <a:solidFill>
                  <a:schemeClr val="bg1">
                    <a:lumMod val="50000"/>
                  </a:schemeClr>
                </a:solidFill>
                <a:latin typeface="Calibri"/>
                <a:cs typeface="Calibri"/>
              </a:rPr>
              <a:t>сфері </a:t>
            </a:r>
            <a:r>
              <a:rPr lang="uk-UA" sz="1000" spc="20" smtClean="0">
                <a:solidFill>
                  <a:schemeClr val="bg1">
                    <a:lumMod val="50000"/>
                  </a:schemeClr>
                </a:solidFill>
                <a:latin typeface="Calibri"/>
                <a:cs typeface="Calibri"/>
              </a:rPr>
              <a:t>страхування</a:t>
            </a:r>
            <a:r>
              <a:rPr lang="uk-UA" sz="1000" smtClean="0">
                <a:solidFill>
                  <a:schemeClr val="tx1">
                    <a:lumMod val="50000"/>
                    <a:lumOff val="50000"/>
                  </a:schemeClr>
                </a:solidFill>
              </a:rPr>
              <a:t>, </a:t>
            </a:r>
            <a:r>
              <a:rPr lang="uk-UA" sz="1000" spc="15" dirty="0">
                <a:solidFill>
                  <a:schemeClr val="bg1">
                    <a:lumMod val="50000"/>
                  </a:schemeClr>
                </a:solidFill>
                <a:latin typeface="Calibri"/>
                <a:cs typeface="Calibri"/>
              </a:rPr>
              <a:t>зобов'язані </a:t>
            </a:r>
            <a:r>
              <a:rPr lang="uk-UA" sz="1000" spc="20" dirty="0">
                <a:solidFill>
                  <a:schemeClr val="bg1">
                    <a:lumMod val="50000"/>
                  </a:schemeClr>
                </a:solidFill>
                <a:latin typeface="Calibri"/>
                <a:cs typeface="Calibri"/>
              </a:rPr>
              <a:t> </a:t>
            </a:r>
            <a:r>
              <a:rPr lang="uk-UA" sz="1000" spc="15" dirty="0">
                <a:solidFill>
                  <a:schemeClr val="bg1">
                    <a:lumMod val="50000"/>
                  </a:schemeClr>
                </a:solidFill>
                <a:latin typeface="Calibri"/>
                <a:cs typeface="Calibri"/>
              </a:rPr>
              <a:t>ідентифікувати</a:t>
            </a:r>
            <a:r>
              <a:rPr lang="uk-UA" sz="1000" spc="20" dirty="0">
                <a:solidFill>
                  <a:schemeClr val="bg1">
                    <a:lumMod val="50000"/>
                  </a:schemeClr>
                </a:solidFill>
                <a:latin typeface="Calibri"/>
                <a:cs typeface="Calibri"/>
              </a:rPr>
              <a:t> </a:t>
            </a:r>
            <a:r>
              <a:rPr lang="uk-UA" sz="1000" spc="15" dirty="0">
                <a:solidFill>
                  <a:schemeClr val="bg1">
                    <a:lumMod val="50000"/>
                  </a:schemeClr>
                </a:solidFill>
                <a:latin typeface="Calibri"/>
                <a:cs typeface="Calibri"/>
              </a:rPr>
              <a:t>договірного</a:t>
            </a:r>
            <a:r>
              <a:rPr lang="uk-UA" sz="1000" spc="20" dirty="0">
                <a:solidFill>
                  <a:schemeClr val="bg1">
                    <a:lumMod val="50000"/>
                  </a:schemeClr>
                </a:solidFill>
                <a:latin typeface="Calibri"/>
                <a:cs typeface="Calibri"/>
              </a:rPr>
              <a:t> </a:t>
            </a:r>
            <a:r>
              <a:rPr lang="uk-UA" sz="1000" spc="15" dirty="0">
                <a:solidFill>
                  <a:schemeClr val="bg1">
                    <a:lumMod val="50000"/>
                  </a:schemeClr>
                </a:solidFill>
                <a:latin typeface="Calibri"/>
                <a:cs typeface="Calibri"/>
              </a:rPr>
              <a:t>партнера,</a:t>
            </a:r>
            <a:r>
              <a:rPr lang="uk-UA" sz="1000" spc="20" dirty="0">
                <a:solidFill>
                  <a:schemeClr val="bg1">
                    <a:lumMod val="50000"/>
                  </a:schemeClr>
                </a:solidFill>
                <a:latin typeface="Calibri"/>
                <a:cs typeface="Calibri"/>
              </a:rPr>
              <a:t> визначити</a:t>
            </a:r>
            <a:r>
              <a:rPr lang="uk-UA" sz="1000" spc="25" dirty="0">
                <a:solidFill>
                  <a:schemeClr val="bg1">
                    <a:lumMod val="50000"/>
                  </a:schemeClr>
                </a:solidFill>
                <a:latin typeface="Calibri"/>
                <a:cs typeface="Calibri"/>
              </a:rPr>
              <a:t> </a:t>
            </a:r>
            <a:r>
              <a:rPr lang="uk-UA" sz="1000" spc="25" dirty="0">
                <a:solidFill>
                  <a:schemeClr val="tx1">
                    <a:lumMod val="50000"/>
                    <a:lumOff val="50000"/>
                  </a:schemeClr>
                </a:solidFill>
                <a:latin typeface="Calibri"/>
                <a:cs typeface="Calibri"/>
              </a:rPr>
              <a:t>його </a:t>
            </a:r>
            <a:r>
              <a:rPr lang="uk-UA" sz="1000" spc="15" dirty="0" err="1">
                <a:solidFill>
                  <a:schemeClr val="tx1">
                    <a:lumMod val="50000"/>
                    <a:lumOff val="50000"/>
                  </a:schemeClr>
                </a:solidFill>
                <a:latin typeface="Calibri"/>
                <a:cs typeface="Calibri"/>
              </a:rPr>
              <a:t>бенефіціарного</a:t>
            </a:r>
            <a:r>
              <a:rPr lang="uk-UA" sz="1000" spc="20" dirty="0">
                <a:solidFill>
                  <a:schemeClr val="tx1">
                    <a:lumMod val="50000"/>
                    <a:lumOff val="50000"/>
                  </a:schemeClr>
                </a:solidFill>
                <a:latin typeface="Calibri"/>
                <a:cs typeface="Calibri"/>
              </a:rPr>
              <a:t> </a:t>
            </a:r>
            <a:r>
              <a:rPr lang="uk-UA" sz="1000" spc="20" dirty="0">
                <a:solidFill>
                  <a:schemeClr val="bg1">
                    <a:lumMod val="50000"/>
                  </a:schemeClr>
                </a:solidFill>
                <a:latin typeface="Calibri"/>
                <a:cs typeface="Calibri"/>
              </a:rPr>
              <a:t>власника</a:t>
            </a:r>
            <a:r>
              <a:rPr lang="uk-UA" sz="1000" spc="25" dirty="0">
                <a:solidFill>
                  <a:schemeClr val="bg1">
                    <a:lumMod val="50000"/>
                  </a:schemeClr>
                </a:solidFill>
                <a:latin typeface="Calibri"/>
                <a:cs typeface="Calibri"/>
              </a:rPr>
              <a:t> </a:t>
            </a:r>
            <a:r>
              <a:rPr lang="uk-UA" sz="1000" spc="-5" dirty="0">
                <a:solidFill>
                  <a:schemeClr val="bg1">
                    <a:lumMod val="50000"/>
                  </a:schemeClr>
                </a:solidFill>
                <a:latin typeface="Calibri"/>
                <a:cs typeface="Calibri"/>
              </a:rPr>
              <a:t>та</a:t>
            </a:r>
            <a:r>
              <a:rPr lang="uk-UA" sz="1000" dirty="0">
                <a:solidFill>
                  <a:schemeClr val="bg1">
                    <a:lumMod val="50000"/>
                  </a:schemeClr>
                </a:solidFill>
                <a:latin typeface="Calibri"/>
                <a:cs typeface="Calibri"/>
              </a:rPr>
              <a:t> </a:t>
            </a:r>
            <a:r>
              <a:rPr lang="uk-UA" sz="1000" spc="-5" dirty="0">
                <a:solidFill>
                  <a:schemeClr val="bg1">
                    <a:lumMod val="50000"/>
                  </a:schemeClr>
                </a:solidFill>
                <a:latin typeface="Calibri"/>
                <a:cs typeface="Calibri"/>
              </a:rPr>
              <a:t>перевірити</a:t>
            </a:r>
            <a:r>
              <a:rPr lang="uk-UA" sz="1000" dirty="0">
                <a:solidFill>
                  <a:schemeClr val="bg1">
                    <a:lumMod val="50000"/>
                  </a:schemeClr>
                </a:solidFill>
                <a:latin typeface="Calibri"/>
                <a:cs typeface="Calibri"/>
              </a:rPr>
              <a:t> </a:t>
            </a:r>
            <a:r>
              <a:rPr lang="uk-UA" sz="1000" spc="-5" dirty="0">
                <a:solidFill>
                  <a:schemeClr val="bg1">
                    <a:lumMod val="50000"/>
                  </a:schemeClr>
                </a:solidFill>
                <a:latin typeface="Calibri"/>
                <a:cs typeface="Calibri"/>
              </a:rPr>
              <a:t>правдоподібність </a:t>
            </a:r>
            <a:r>
              <a:rPr lang="uk-UA" sz="1000" dirty="0">
                <a:solidFill>
                  <a:schemeClr val="bg1">
                    <a:lumMod val="50000"/>
                  </a:schemeClr>
                </a:solidFill>
                <a:latin typeface="Calibri"/>
                <a:cs typeface="Calibri"/>
              </a:rPr>
              <a:t> </a:t>
            </a:r>
            <a:r>
              <a:rPr lang="uk-UA" sz="1000" spc="-5" dirty="0">
                <a:solidFill>
                  <a:schemeClr val="bg1">
                    <a:lumMod val="50000"/>
                  </a:schemeClr>
                </a:solidFill>
                <a:latin typeface="Calibri"/>
                <a:cs typeface="Calibri"/>
              </a:rPr>
              <a:t>походження коштів та економічне підґрунтя транзакції </a:t>
            </a:r>
            <a:r>
              <a:rPr lang="uk-UA" sz="1000" spc="35" dirty="0">
                <a:solidFill>
                  <a:schemeClr val="bg1">
                    <a:lumMod val="50000"/>
                  </a:schemeClr>
                </a:solidFill>
                <a:latin typeface="Calibri"/>
                <a:cs typeface="Calibri"/>
              </a:rPr>
              <a:t>до </a:t>
            </a:r>
            <a:r>
              <a:rPr lang="uk-UA" sz="1000" spc="20" dirty="0">
                <a:solidFill>
                  <a:schemeClr val="bg1">
                    <a:lumMod val="50000"/>
                  </a:schemeClr>
                </a:solidFill>
                <a:latin typeface="Calibri"/>
                <a:cs typeface="Calibri"/>
              </a:rPr>
              <a:t>вступу </a:t>
            </a:r>
            <a:r>
              <a:rPr lang="uk-UA" sz="1000" spc="45" dirty="0">
                <a:solidFill>
                  <a:schemeClr val="bg1">
                    <a:lumMod val="50000"/>
                  </a:schemeClr>
                </a:solidFill>
                <a:latin typeface="Calibri"/>
                <a:cs typeface="Calibri"/>
              </a:rPr>
              <a:t>в </a:t>
            </a:r>
            <a:r>
              <a:rPr lang="uk-UA" sz="1000" spc="15" dirty="0">
                <a:solidFill>
                  <a:schemeClr val="bg1">
                    <a:lumMod val="50000"/>
                  </a:schemeClr>
                </a:solidFill>
                <a:latin typeface="Calibri"/>
                <a:cs typeface="Calibri"/>
              </a:rPr>
              <a:t>ділові відносини. </a:t>
            </a:r>
            <a:r>
              <a:rPr lang="uk-UA" sz="1000" spc="35" dirty="0">
                <a:solidFill>
                  <a:schemeClr val="bg1">
                    <a:lumMod val="50000"/>
                  </a:schemeClr>
                </a:solidFill>
                <a:latin typeface="Calibri"/>
                <a:cs typeface="Calibri"/>
              </a:rPr>
              <a:t>Незвичайні </a:t>
            </a:r>
            <a:r>
              <a:rPr lang="uk-UA" sz="1000" spc="30" dirty="0">
                <a:solidFill>
                  <a:schemeClr val="bg1">
                    <a:lumMod val="50000"/>
                  </a:schemeClr>
                </a:solidFill>
                <a:latin typeface="Calibri"/>
                <a:cs typeface="Calibri"/>
              </a:rPr>
              <a:t>транзакції </a:t>
            </a:r>
            <a:r>
              <a:rPr lang="uk-UA" sz="1000" spc="35" dirty="0">
                <a:solidFill>
                  <a:schemeClr val="bg1">
                    <a:lumMod val="50000"/>
                  </a:schemeClr>
                </a:solidFill>
                <a:latin typeface="Calibri"/>
                <a:cs typeface="Calibri"/>
              </a:rPr>
              <a:t>повинні </a:t>
            </a:r>
            <a:r>
              <a:rPr lang="uk-UA" sz="1000" spc="40" dirty="0">
                <a:solidFill>
                  <a:schemeClr val="bg1">
                    <a:lumMod val="50000"/>
                  </a:schemeClr>
                </a:solidFill>
                <a:latin typeface="Calibri"/>
                <a:cs typeface="Calibri"/>
              </a:rPr>
              <a:t> бути</a:t>
            </a:r>
            <a:r>
              <a:rPr lang="uk-UA" sz="1000" spc="-5" dirty="0">
                <a:solidFill>
                  <a:schemeClr val="bg1">
                    <a:lumMod val="50000"/>
                  </a:schemeClr>
                </a:solidFill>
                <a:latin typeface="Calibri"/>
                <a:cs typeface="Calibri"/>
              </a:rPr>
              <a:t> </a:t>
            </a:r>
            <a:r>
              <a:rPr lang="uk-UA" sz="1000" spc="40" dirty="0">
                <a:solidFill>
                  <a:schemeClr val="bg1">
                    <a:lumMod val="50000"/>
                  </a:schemeClr>
                </a:solidFill>
                <a:latin typeface="Calibri"/>
                <a:cs typeface="Calibri"/>
              </a:rPr>
              <a:t>ретельно</a:t>
            </a:r>
            <a:r>
              <a:rPr lang="uk-UA" sz="1000" dirty="0">
                <a:solidFill>
                  <a:schemeClr val="bg1">
                    <a:lumMod val="50000"/>
                  </a:schemeClr>
                </a:solidFill>
                <a:latin typeface="Calibri"/>
                <a:cs typeface="Calibri"/>
              </a:rPr>
              <a:t> розглянуті</a:t>
            </a:r>
            <a:r>
              <a:rPr lang="uk-UA" sz="1000" spc="30" dirty="0">
                <a:solidFill>
                  <a:schemeClr val="bg1">
                    <a:lumMod val="50000"/>
                  </a:schemeClr>
                </a:solidFill>
                <a:latin typeface="Calibri"/>
                <a:cs typeface="Calibri"/>
              </a:rPr>
              <a:t>.</a:t>
            </a:r>
            <a:endParaRPr lang="uk-UA" sz="1000" dirty="0">
              <a:solidFill>
                <a:schemeClr val="bg1">
                  <a:lumMod val="50000"/>
                </a:schemeClr>
              </a:solidFill>
              <a:latin typeface="Calibri"/>
              <a:cs typeface="Calibri"/>
            </a:endParaRPr>
          </a:p>
          <a:p>
            <a:pPr marL="38100" marR="30480" algn="just">
              <a:lnSpc>
                <a:spcPct val="100000"/>
              </a:lnSpc>
              <a:spcBef>
                <a:spcPts val="555"/>
              </a:spcBef>
            </a:pPr>
            <a:r>
              <a:rPr lang="uk-UA" sz="1000" spc="25" dirty="0">
                <a:solidFill>
                  <a:srgbClr val="706F6F"/>
                </a:solidFill>
                <a:latin typeface="Calibri"/>
                <a:cs typeface="Calibri"/>
              </a:rPr>
              <a:t>Крім </a:t>
            </a:r>
            <a:r>
              <a:rPr lang="uk-UA" sz="1000" spc="15" dirty="0">
                <a:solidFill>
                  <a:srgbClr val="706F6F"/>
                </a:solidFill>
                <a:latin typeface="Calibri"/>
                <a:cs typeface="Calibri"/>
              </a:rPr>
              <a:t>того, </a:t>
            </a:r>
            <a:r>
              <a:rPr lang="uk-UA" sz="1000" spc="45" dirty="0">
                <a:solidFill>
                  <a:srgbClr val="706F6F"/>
                </a:solidFill>
                <a:latin typeface="Calibri"/>
                <a:cs typeface="Calibri"/>
              </a:rPr>
              <a:t>у </a:t>
            </a:r>
            <a:r>
              <a:rPr lang="uk-UA" sz="1000" spc="35" dirty="0">
                <a:solidFill>
                  <a:srgbClr val="706F6F"/>
                </a:solidFill>
                <a:latin typeface="Calibri"/>
                <a:cs typeface="Calibri"/>
              </a:rPr>
              <a:t>всіх </a:t>
            </a:r>
            <a:r>
              <a:rPr lang="uk-UA" sz="1000" spc="45" dirty="0">
                <a:solidFill>
                  <a:srgbClr val="706F6F"/>
                </a:solidFill>
                <a:latin typeface="Calibri"/>
                <a:cs typeface="Calibri"/>
              </a:rPr>
              <a:t>випадках необхідно дотримуватися </a:t>
            </a:r>
            <a:r>
              <a:rPr lang="uk-UA" sz="1000" spc="20" dirty="0">
                <a:solidFill>
                  <a:srgbClr val="706F6F"/>
                </a:solidFill>
                <a:latin typeface="Calibri"/>
                <a:cs typeface="Calibri"/>
              </a:rPr>
              <a:t>детальних </a:t>
            </a:r>
            <a:r>
              <a:rPr lang="uk-UA" sz="1000" spc="15" dirty="0">
                <a:solidFill>
                  <a:srgbClr val="706F6F"/>
                </a:solidFill>
                <a:latin typeface="Calibri"/>
                <a:cs typeface="Calibri"/>
              </a:rPr>
              <a:t>внутрішніх </a:t>
            </a:r>
            <a:r>
              <a:rPr lang="uk-UA" sz="1000" spc="25" dirty="0">
                <a:solidFill>
                  <a:srgbClr val="706F6F"/>
                </a:solidFill>
                <a:latin typeface="Calibri"/>
                <a:cs typeface="Calibri"/>
              </a:rPr>
              <a:t>правил </a:t>
            </a:r>
            <a:r>
              <a:rPr lang="uk-UA" sz="1000" spc="35" dirty="0">
                <a:solidFill>
                  <a:srgbClr val="706F6F"/>
                </a:solidFill>
                <a:latin typeface="Calibri"/>
                <a:cs typeface="Calibri"/>
              </a:rPr>
              <a:t>GRAWE щодо </a:t>
            </a:r>
            <a:r>
              <a:rPr lang="uk-UA" sz="1000" spc="15" dirty="0">
                <a:solidFill>
                  <a:srgbClr val="706F6F"/>
                </a:solidFill>
                <a:latin typeface="Calibri"/>
                <a:cs typeface="Calibri"/>
              </a:rPr>
              <a:t>запобігання </a:t>
            </a:r>
            <a:r>
              <a:rPr lang="uk-UA" sz="1000" spc="20" dirty="0">
                <a:solidFill>
                  <a:srgbClr val="706F6F"/>
                </a:solidFill>
                <a:latin typeface="Calibri"/>
                <a:cs typeface="Calibri"/>
              </a:rPr>
              <a:t> та протидії легалізації (</a:t>
            </a:r>
            <a:r>
              <a:rPr lang="uk-UA" sz="1000" spc="25" dirty="0">
                <a:solidFill>
                  <a:srgbClr val="706F6F"/>
                </a:solidFill>
                <a:latin typeface="Calibri"/>
                <a:cs typeface="Calibri"/>
              </a:rPr>
              <a:t>відмиванню)</a:t>
            </a:r>
            <a:r>
              <a:rPr lang="uk-UA" sz="1000" spc="-45" dirty="0">
                <a:solidFill>
                  <a:srgbClr val="706F6F"/>
                </a:solidFill>
                <a:latin typeface="Calibri"/>
                <a:cs typeface="Calibri"/>
              </a:rPr>
              <a:t> </a:t>
            </a:r>
            <a:r>
              <a:rPr lang="uk-UA" sz="1000" spc="25" dirty="0">
                <a:solidFill>
                  <a:srgbClr val="706F6F"/>
                </a:solidFill>
                <a:latin typeface="Calibri"/>
                <a:cs typeface="Calibri"/>
              </a:rPr>
              <a:t>доходів отриманих злочинним шляхом</a:t>
            </a:r>
            <a:r>
              <a:rPr lang="uk-UA" sz="1000" spc="-40" dirty="0">
                <a:solidFill>
                  <a:srgbClr val="706F6F"/>
                </a:solidFill>
                <a:latin typeface="Calibri"/>
                <a:cs typeface="Calibri"/>
              </a:rPr>
              <a:t> </a:t>
            </a:r>
            <a:r>
              <a:rPr lang="uk-UA" sz="1000" spc="25" dirty="0">
                <a:solidFill>
                  <a:srgbClr val="706F6F"/>
                </a:solidFill>
                <a:latin typeface="Calibri"/>
                <a:cs typeface="Calibri"/>
              </a:rPr>
              <a:t>та</a:t>
            </a:r>
            <a:r>
              <a:rPr lang="uk-UA" sz="1000" spc="-40" dirty="0">
                <a:solidFill>
                  <a:srgbClr val="706F6F"/>
                </a:solidFill>
                <a:latin typeface="Calibri"/>
                <a:cs typeface="Calibri"/>
              </a:rPr>
              <a:t> </a:t>
            </a:r>
            <a:r>
              <a:rPr lang="uk-UA" sz="1000" spc="20" dirty="0">
                <a:solidFill>
                  <a:srgbClr val="706F6F"/>
                </a:solidFill>
                <a:latin typeface="Calibri"/>
                <a:cs typeface="Calibri"/>
              </a:rPr>
              <a:t>фінансування</a:t>
            </a:r>
            <a:r>
              <a:rPr lang="uk-UA" sz="1000" spc="-40" dirty="0">
                <a:solidFill>
                  <a:srgbClr val="706F6F"/>
                </a:solidFill>
                <a:latin typeface="Calibri"/>
                <a:cs typeface="Calibri"/>
              </a:rPr>
              <a:t> </a:t>
            </a:r>
            <a:r>
              <a:rPr lang="uk-UA" sz="1000" spc="20" dirty="0">
                <a:solidFill>
                  <a:srgbClr val="706F6F"/>
                </a:solidFill>
                <a:latin typeface="Calibri"/>
                <a:cs typeface="Calibri"/>
              </a:rPr>
              <a:t>тероризму.</a:t>
            </a:r>
            <a:endParaRPr lang="uk-UA" sz="1000" dirty="0">
              <a:latin typeface="Calibri"/>
              <a:cs typeface="Calibri"/>
            </a:endParaRPr>
          </a:p>
        </p:txBody>
      </p:sp>
      <p:sp>
        <p:nvSpPr>
          <p:cNvPr id="8" name="object 8"/>
          <p:cNvSpPr txBox="1"/>
          <p:nvPr/>
        </p:nvSpPr>
        <p:spPr>
          <a:xfrm>
            <a:off x="4356100" y="7078941"/>
            <a:ext cx="2523743" cy="244426"/>
          </a:xfrm>
          <a:prstGeom prst="rect">
            <a:avLst/>
          </a:prstGeom>
        </p:spPr>
        <p:txBody>
          <a:bodyPr vert="horz" wrap="square" lIns="0" tIns="8890" rIns="0" bIns="0" rtlCol="0">
            <a:spAutoFit/>
          </a:bodyPr>
          <a:lstStyle/>
          <a:p>
            <a:pPr marL="12700" marR="39370">
              <a:lnSpc>
                <a:spcPct val="101699"/>
              </a:lnSpc>
              <a:spcBef>
                <a:spcPts val="70"/>
              </a:spcBef>
            </a:pPr>
            <a:r>
              <a:rPr lang="uk-UA" sz="1500" b="1" spc="-10" dirty="0">
                <a:solidFill>
                  <a:srgbClr val="007C57"/>
                </a:solidFill>
                <a:latin typeface="Calibri"/>
                <a:cs typeface="Calibri"/>
              </a:rPr>
              <a:t>Конкуренція</a:t>
            </a:r>
            <a:r>
              <a:rPr lang="uk-UA" sz="1500" b="1" spc="-70" dirty="0">
                <a:solidFill>
                  <a:srgbClr val="007C57"/>
                </a:solidFill>
                <a:latin typeface="Calibri"/>
                <a:cs typeface="Calibri"/>
              </a:rPr>
              <a:t> </a:t>
            </a:r>
            <a:r>
              <a:rPr lang="uk-UA" sz="1500" b="1" dirty="0">
                <a:solidFill>
                  <a:srgbClr val="007C57"/>
                </a:solidFill>
                <a:latin typeface="Calibri"/>
                <a:cs typeface="Calibri"/>
              </a:rPr>
              <a:t>/</a:t>
            </a:r>
            <a:r>
              <a:rPr lang="uk-UA" sz="1500" b="1" spc="-65" dirty="0">
                <a:solidFill>
                  <a:srgbClr val="007C57"/>
                </a:solidFill>
                <a:latin typeface="Calibri"/>
                <a:cs typeface="Calibri"/>
              </a:rPr>
              <a:t> </a:t>
            </a:r>
            <a:r>
              <a:rPr lang="uk-UA" sz="1500" b="1" spc="-135" dirty="0">
                <a:solidFill>
                  <a:srgbClr val="007C57"/>
                </a:solidFill>
                <a:latin typeface="Calibri"/>
                <a:cs typeface="Calibri"/>
              </a:rPr>
              <a:t>Заборона картелів </a:t>
            </a:r>
            <a:endParaRPr lang="uk-UA" sz="1500" dirty="0">
              <a:latin typeface="Calibri"/>
              <a:cs typeface="Calibri"/>
            </a:endParaRPr>
          </a:p>
        </p:txBody>
      </p:sp>
      <p:sp>
        <p:nvSpPr>
          <p:cNvPr id="9" name="object 9"/>
          <p:cNvSpPr txBox="1"/>
          <p:nvPr/>
        </p:nvSpPr>
        <p:spPr>
          <a:xfrm>
            <a:off x="527050" y="7599147"/>
            <a:ext cx="6511925" cy="1235710"/>
          </a:xfrm>
          <a:prstGeom prst="rect">
            <a:avLst/>
          </a:prstGeom>
        </p:spPr>
        <p:txBody>
          <a:bodyPr vert="horz" wrap="square" lIns="0" tIns="12700" rIns="0" bIns="0" rtlCol="0">
            <a:spAutoFit/>
          </a:bodyPr>
          <a:lstStyle/>
          <a:p>
            <a:pPr marL="12700" marR="7620" algn="just">
              <a:lnSpc>
                <a:spcPct val="100000"/>
              </a:lnSpc>
              <a:spcBef>
                <a:spcPts val="100"/>
              </a:spcBef>
            </a:pPr>
            <a:r>
              <a:rPr lang="uk-UA" sz="1000" spc="-5" dirty="0">
                <a:solidFill>
                  <a:srgbClr val="706F6F"/>
                </a:solidFill>
                <a:latin typeface="Calibri"/>
                <a:cs typeface="Calibri"/>
              </a:rPr>
              <a:t>GRAWE бере участь </a:t>
            </a:r>
            <a:r>
              <a:rPr lang="uk-UA" sz="1000" dirty="0">
                <a:solidFill>
                  <a:srgbClr val="706F6F"/>
                </a:solidFill>
                <a:latin typeface="Calibri"/>
                <a:cs typeface="Calibri"/>
              </a:rPr>
              <a:t>у </a:t>
            </a:r>
            <a:r>
              <a:rPr lang="uk-UA" sz="1000" spc="-5" dirty="0">
                <a:solidFill>
                  <a:srgbClr val="706F6F"/>
                </a:solidFill>
                <a:latin typeface="Calibri"/>
                <a:cs typeface="Calibri"/>
              </a:rPr>
              <a:t>конкуренції законними та чесними способами. Кожен окремий співробітник також </a:t>
            </a:r>
            <a:r>
              <a:rPr lang="uk-UA" sz="1000" spc="25" dirty="0">
                <a:solidFill>
                  <a:srgbClr val="706F6F"/>
                </a:solidFill>
                <a:latin typeface="Calibri"/>
                <a:cs typeface="Calibri"/>
              </a:rPr>
              <a:t>зобов'язаний </a:t>
            </a:r>
            <a:r>
              <a:rPr lang="uk-UA" sz="1000" spc="30" dirty="0">
                <a:solidFill>
                  <a:srgbClr val="706F6F"/>
                </a:solidFill>
                <a:latin typeface="Calibri"/>
                <a:cs typeface="Calibri"/>
              </a:rPr>
              <a:t> дотримуватися</a:t>
            </a:r>
            <a:r>
              <a:rPr lang="uk-UA" sz="1000" spc="-20" dirty="0">
                <a:solidFill>
                  <a:srgbClr val="706F6F"/>
                </a:solidFill>
                <a:latin typeface="Calibri"/>
                <a:cs typeface="Calibri"/>
              </a:rPr>
              <a:t> </a:t>
            </a:r>
            <a:r>
              <a:rPr lang="uk-UA" sz="1000" spc="30" dirty="0">
                <a:solidFill>
                  <a:srgbClr val="706F6F"/>
                </a:solidFill>
                <a:latin typeface="Calibri"/>
                <a:cs typeface="Calibri"/>
              </a:rPr>
              <a:t>правил</a:t>
            </a:r>
            <a:r>
              <a:rPr lang="uk-UA" sz="1000" spc="-20" dirty="0">
                <a:solidFill>
                  <a:srgbClr val="706F6F"/>
                </a:solidFill>
                <a:latin typeface="Calibri"/>
                <a:cs typeface="Calibri"/>
              </a:rPr>
              <a:t> </a:t>
            </a:r>
            <a:r>
              <a:rPr lang="uk-UA" sz="1000" spc="25" dirty="0">
                <a:solidFill>
                  <a:srgbClr val="706F6F"/>
                </a:solidFill>
                <a:latin typeface="Calibri"/>
                <a:cs typeface="Calibri"/>
              </a:rPr>
              <a:t>конкуренції</a:t>
            </a:r>
            <a:r>
              <a:rPr lang="uk-UA" sz="1000" spc="-20" dirty="0">
                <a:solidFill>
                  <a:srgbClr val="706F6F"/>
                </a:solidFill>
                <a:latin typeface="Calibri"/>
                <a:cs typeface="Calibri"/>
              </a:rPr>
              <a:t> </a:t>
            </a:r>
            <a:r>
              <a:rPr lang="uk-UA" sz="1000" spc="30" dirty="0">
                <a:solidFill>
                  <a:srgbClr val="706F6F"/>
                </a:solidFill>
                <a:latin typeface="Calibri"/>
                <a:cs typeface="Calibri"/>
              </a:rPr>
              <a:t>та</a:t>
            </a:r>
            <a:r>
              <a:rPr lang="uk-UA" sz="1000" spc="-20" dirty="0">
                <a:solidFill>
                  <a:srgbClr val="706F6F"/>
                </a:solidFill>
                <a:latin typeface="Calibri"/>
                <a:cs typeface="Calibri"/>
              </a:rPr>
              <a:t> </a:t>
            </a:r>
            <a:r>
              <a:rPr lang="uk-UA" sz="1000" spc="30" dirty="0">
                <a:solidFill>
                  <a:srgbClr val="706F6F"/>
                </a:solidFill>
                <a:latin typeface="Calibri"/>
                <a:cs typeface="Calibri"/>
              </a:rPr>
              <a:t>антимонопольного</a:t>
            </a:r>
            <a:r>
              <a:rPr lang="uk-UA" sz="1000" spc="-20" dirty="0">
                <a:solidFill>
                  <a:srgbClr val="706F6F"/>
                </a:solidFill>
                <a:latin typeface="Calibri"/>
                <a:cs typeface="Calibri"/>
              </a:rPr>
              <a:t> </a:t>
            </a:r>
            <a:r>
              <a:rPr lang="uk-UA" sz="1000" spc="25" dirty="0">
                <a:solidFill>
                  <a:srgbClr val="706F6F"/>
                </a:solidFill>
                <a:latin typeface="Calibri"/>
                <a:cs typeface="Calibri"/>
              </a:rPr>
              <a:t>законодавства.</a:t>
            </a:r>
            <a:endParaRPr lang="uk-UA" sz="1000" dirty="0">
              <a:latin typeface="Calibri"/>
              <a:cs typeface="Calibri"/>
            </a:endParaRPr>
          </a:p>
          <a:p>
            <a:pPr marL="12700" marR="5080" algn="just">
              <a:lnSpc>
                <a:spcPct val="100000"/>
              </a:lnSpc>
              <a:spcBef>
                <a:spcPts val="565"/>
              </a:spcBef>
            </a:pPr>
            <a:r>
              <a:rPr lang="uk-UA" sz="1000" spc="25" dirty="0">
                <a:solidFill>
                  <a:srgbClr val="706F6F"/>
                </a:solidFill>
                <a:latin typeface="Calibri"/>
                <a:cs typeface="Calibri"/>
              </a:rPr>
              <a:t>Діяльність </a:t>
            </a:r>
            <a:r>
              <a:rPr lang="uk-UA" sz="1000" spc="45" dirty="0">
                <a:solidFill>
                  <a:srgbClr val="706F6F"/>
                </a:solidFill>
                <a:latin typeface="Calibri"/>
                <a:cs typeface="Calibri"/>
              </a:rPr>
              <a:t>в </a:t>
            </a:r>
            <a:r>
              <a:rPr lang="uk-UA" sz="1000" spc="25" dirty="0">
                <a:solidFill>
                  <a:srgbClr val="706F6F"/>
                </a:solidFill>
                <a:latin typeface="Calibri"/>
                <a:cs typeface="Calibri"/>
              </a:rPr>
              <a:t>асоціаціях </a:t>
            </a:r>
            <a:r>
              <a:rPr lang="uk-UA" sz="1000" spc="30" dirty="0">
                <a:solidFill>
                  <a:srgbClr val="706F6F"/>
                </a:solidFill>
                <a:latin typeface="Calibri"/>
                <a:cs typeface="Calibri"/>
              </a:rPr>
              <a:t>та професійних </a:t>
            </a:r>
            <a:r>
              <a:rPr lang="uk-UA" sz="1000" spc="25" dirty="0">
                <a:solidFill>
                  <a:srgbClr val="706F6F"/>
                </a:solidFill>
                <a:latin typeface="Calibri"/>
                <a:cs typeface="Calibri"/>
              </a:rPr>
              <a:t>організаціях і</a:t>
            </a:r>
            <a:r>
              <a:rPr lang="uk-UA" sz="1000" spc="10" dirty="0">
                <a:solidFill>
                  <a:srgbClr val="706F6F"/>
                </a:solidFill>
                <a:latin typeface="Calibri"/>
                <a:cs typeface="Calibri"/>
              </a:rPr>
              <a:t>, </a:t>
            </a:r>
            <a:r>
              <a:rPr lang="uk-UA" sz="1000" spc="30" dirty="0">
                <a:solidFill>
                  <a:srgbClr val="706F6F"/>
                </a:solidFill>
                <a:latin typeface="Calibri"/>
                <a:cs typeface="Calibri"/>
              </a:rPr>
              <a:t>зокрема, </a:t>
            </a:r>
            <a:r>
              <a:rPr lang="uk-UA" sz="1000" spc="25" dirty="0">
                <a:solidFill>
                  <a:srgbClr val="706F6F"/>
                </a:solidFill>
                <a:latin typeface="Calibri"/>
                <a:cs typeface="Calibri"/>
              </a:rPr>
              <a:t>участь </a:t>
            </a:r>
            <a:r>
              <a:rPr lang="uk-UA" sz="1000" spc="45" dirty="0">
                <a:solidFill>
                  <a:srgbClr val="706F6F"/>
                </a:solidFill>
                <a:latin typeface="Calibri"/>
                <a:cs typeface="Calibri"/>
              </a:rPr>
              <a:t>у </a:t>
            </a:r>
            <a:r>
              <a:rPr lang="uk-UA" sz="1000" spc="25" dirty="0">
                <a:solidFill>
                  <a:srgbClr val="706F6F"/>
                </a:solidFill>
                <a:latin typeface="Calibri"/>
                <a:cs typeface="Calibri"/>
              </a:rPr>
              <a:t>відповідних </a:t>
            </a:r>
            <a:r>
              <a:rPr lang="uk-UA" sz="1000" dirty="0">
                <a:solidFill>
                  <a:srgbClr val="706F6F"/>
                </a:solidFill>
                <a:latin typeface="Calibri"/>
                <a:cs typeface="Calibri"/>
              </a:rPr>
              <a:t>зборах є </a:t>
            </a:r>
            <a:r>
              <a:rPr lang="uk-UA" sz="1000" spc="-5" dirty="0">
                <a:solidFill>
                  <a:srgbClr val="706F6F"/>
                </a:solidFill>
                <a:latin typeface="Calibri"/>
                <a:cs typeface="Calibri"/>
              </a:rPr>
              <a:t>важливою </a:t>
            </a:r>
            <a:r>
              <a:rPr lang="uk-UA" sz="1000" dirty="0">
                <a:solidFill>
                  <a:srgbClr val="706F6F"/>
                </a:solidFill>
                <a:latin typeface="Calibri"/>
                <a:cs typeface="Calibri"/>
              </a:rPr>
              <a:t> </a:t>
            </a:r>
            <a:r>
              <a:rPr lang="uk-UA" sz="1000" spc="-5" dirty="0">
                <a:solidFill>
                  <a:srgbClr val="706F6F"/>
                </a:solidFill>
                <a:latin typeface="Calibri"/>
                <a:cs typeface="Calibri"/>
              </a:rPr>
              <a:t>основою для представлення інтересів GRAWE та страхової галузі. Тому </a:t>
            </a:r>
            <a:r>
              <a:rPr lang="uk-UA" sz="1000" dirty="0">
                <a:solidFill>
                  <a:srgbClr val="706F6F"/>
                </a:solidFill>
                <a:latin typeface="Calibri"/>
                <a:cs typeface="Calibri"/>
              </a:rPr>
              <a:t>під час </a:t>
            </a:r>
            <a:r>
              <a:rPr lang="uk-UA" sz="1000" spc="-5" dirty="0">
                <a:solidFill>
                  <a:srgbClr val="706F6F"/>
                </a:solidFill>
                <a:latin typeface="Calibri"/>
                <a:cs typeface="Calibri"/>
              </a:rPr>
              <a:t>роботи </a:t>
            </a:r>
            <a:r>
              <a:rPr lang="uk-UA" sz="1000" dirty="0">
                <a:solidFill>
                  <a:srgbClr val="706F6F"/>
                </a:solidFill>
                <a:latin typeface="Calibri"/>
                <a:cs typeface="Calibri"/>
              </a:rPr>
              <a:t>в </a:t>
            </a:r>
            <a:r>
              <a:rPr lang="uk-UA" sz="1000" spc="-5" dirty="0">
                <a:solidFill>
                  <a:srgbClr val="706F6F"/>
                </a:solidFill>
                <a:latin typeface="Calibri"/>
                <a:cs typeface="Calibri"/>
              </a:rPr>
              <a:t>асоціаціях </a:t>
            </a:r>
            <a:r>
              <a:rPr lang="uk-UA" sz="1000" dirty="0">
                <a:solidFill>
                  <a:srgbClr val="706F6F"/>
                </a:solidFill>
                <a:latin typeface="Calibri"/>
                <a:cs typeface="Calibri"/>
              </a:rPr>
              <a:t>та </a:t>
            </a:r>
            <a:r>
              <a:rPr lang="uk-UA" sz="1000" spc="-5" dirty="0">
                <a:solidFill>
                  <a:srgbClr val="706F6F"/>
                </a:solidFill>
                <a:latin typeface="Calibri"/>
                <a:cs typeface="Calibri"/>
              </a:rPr>
              <a:t>організаціях </a:t>
            </a:r>
            <a:r>
              <a:rPr lang="uk-UA" sz="1000" dirty="0">
                <a:solidFill>
                  <a:srgbClr val="706F6F"/>
                </a:solidFill>
                <a:latin typeface="Calibri"/>
                <a:cs typeface="Calibri"/>
              </a:rPr>
              <a:t> </a:t>
            </a:r>
            <a:r>
              <a:rPr lang="uk-UA" sz="1000" spc="-5" dirty="0">
                <a:solidFill>
                  <a:srgbClr val="706F6F"/>
                </a:solidFill>
                <a:latin typeface="Calibri"/>
                <a:cs typeface="Calibri"/>
              </a:rPr>
              <a:t>співробітники</a:t>
            </a:r>
            <a:r>
              <a:rPr lang="uk-UA" sz="1000" dirty="0">
                <a:solidFill>
                  <a:srgbClr val="706F6F"/>
                </a:solidFill>
                <a:latin typeface="Calibri"/>
                <a:cs typeface="Calibri"/>
              </a:rPr>
              <a:t> </a:t>
            </a:r>
            <a:r>
              <a:rPr lang="uk-UA" sz="1000" spc="-5" dirty="0">
                <a:solidFill>
                  <a:srgbClr val="706F6F"/>
                </a:solidFill>
                <a:latin typeface="Calibri"/>
                <a:cs typeface="Calibri"/>
              </a:rPr>
              <a:t>GRAWE</a:t>
            </a:r>
            <a:r>
              <a:rPr lang="uk-UA" sz="1000" dirty="0">
                <a:solidFill>
                  <a:srgbClr val="706F6F"/>
                </a:solidFill>
                <a:latin typeface="Calibri"/>
                <a:cs typeface="Calibri"/>
              </a:rPr>
              <a:t> </a:t>
            </a:r>
            <a:r>
              <a:rPr lang="uk-UA" sz="1000" spc="45" dirty="0">
                <a:solidFill>
                  <a:srgbClr val="706F6F"/>
                </a:solidFill>
                <a:latin typeface="Calibri"/>
                <a:cs typeface="Calibri"/>
              </a:rPr>
              <a:t>повинні</a:t>
            </a:r>
            <a:r>
              <a:rPr lang="uk-UA" sz="1000" dirty="0">
                <a:solidFill>
                  <a:srgbClr val="706F6F"/>
                </a:solidFill>
                <a:latin typeface="Calibri"/>
                <a:cs typeface="Calibri"/>
              </a:rPr>
              <a:t> </a:t>
            </a:r>
            <a:r>
              <a:rPr lang="uk-UA" sz="1000" spc="45" dirty="0">
                <a:solidFill>
                  <a:srgbClr val="706F6F"/>
                </a:solidFill>
                <a:latin typeface="Calibri"/>
                <a:cs typeface="Calibri"/>
              </a:rPr>
              <a:t>поводитися</a:t>
            </a:r>
            <a:r>
              <a:rPr lang="uk-UA" sz="1000" spc="15" dirty="0">
                <a:solidFill>
                  <a:srgbClr val="706F6F"/>
                </a:solidFill>
                <a:latin typeface="Calibri"/>
                <a:cs typeface="Calibri"/>
              </a:rPr>
              <a:t> </a:t>
            </a:r>
            <a:r>
              <a:rPr lang="uk-UA" sz="1000" spc="-5" dirty="0">
                <a:solidFill>
                  <a:srgbClr val="706F6F"/>
                </a:solidFill>
                <a:latin typeface="Calibri"/>
                <a:cs typeface="Calibri"/>
              </a:rPr>
              <a:t>відповідно до</a:t>
            </a:r>
            <a:r>
              <a:rPr lang="uk-UA" sz="1000" spc="5" dirty="0">
                <a:solidFill>
                  <a:srgbClr val="706F6F"/>
                </a:solidFill>
                <a:latin typeface="Calibri"/>
                <a:cs typeface="Calibri"/>
              </a:rPr>
              <a:t> </a:t>
            </a:r>
            <a:r>
              <a:rPr lang="uk-UA" sz="1000" spc="-5" dirty="0">
                <a:solidFill>
                  <a:srgbClr val="706F6F"/>
                </a:solidFill>
                <a:latin typeface="Calibri"/>
                <a:cs typeface="Calibri"/>
              </a:rPr>
              <a:t>антимонопольного</a:t>
            </a:r>
            <a:r>
              <a:rPr lang="uk-UA" sz="1000" dirty="0">
                <a:solidFill>
                  <a:srgbClr val="706F6F"/>
                </a:solidFill>
                <a:latin typeface="Calibri"/>
                <a:cs typeface="Calibri"/>
              </a:rPr>
              <a:t> </a:t>
            </a:r>
            <a:r>
              <a:rPr lang="uk-UA" sz="1000" spc="-5" dirty="0">
                <a:solidFill>
                  <a:srgbClr val="706F6F"/>
                </a:solidFill>
                <a:latin typeface="Calibri"/>
                <a:cs typeface="Calibri"/>
              </a:rPr>
              <a:t>законодавства.</a:t>
            </a:r>
            <a:endParaRPr lang="uk-UA" sz="1000" dirty="0">
              <a:latin typeface="Calibri"/>
              <a:cs typeface="Calibri"/>
            </a:endParaRPr>
          </a:p>
          <a:p>
            <a:pPr marL="12700" marR="5080" algn="just">
              <a:lnSpc>
                <a:spcPct val="100000"/>
              </a:lnSpc>
              <a:spcBef>
                <a:spcPts val="565"/>
              </a:spcBef>
            </a:pPr>
            <a:r>
              <a:rPr lang="uk-UA" sz="1000" dirty="0">
                <a:solidFill>
                  <a:srgbClr val="706F6F"/>
                </a:solidFill>
                <a:latin typeface="Calibri"/>
                <a:cs typeface="Calibri"/>
              </a:rPr>
              <a:t>У</a:t>
            </a:r>
            <a:r>
              <a:rPr lang="uk-UA" sz="1000" spc="5" dirty="0">
                <a:solidFill>
                  <a:srgbClr val="706F6F"/>
                </a:solidFill>
                <a:latin typeface="Calibri"/>
                <a:cs typeface="Calibri"/>
              </a:rPr>
              <a:t> </a:t>
            </a:r>
            <a:r>
              <a:rPr lang="uk-UA" sz="1000" spc="-5" dirty="0">
                <a:solidFill>
                  <a:srgbClr val="706F6F"/>
                </a:solidFill>
                <a:latin typeface="Calibri"/>
                <a:cs typeface="Calibri"/>
              </a:rPr>
              <a:t>разі</a:t>
            </a:r>
            <a:r>
              <a:rPr lang="uk-UA" sz="1000" dirty="0">
                <a:solidFill>
                  <a:srgbClr val="706F6F"/>
                </a:solidFill>
                <a:latin typeface="Calibri"/>
                <a:cs typeface="Calibri"/>
              </a:rPr>
              <a:t> </a:t>
            </a:r>
            <a:r>
              <a:rPr lang="uk-UA" sz="1000" spc="-5" dirty="0">
                <a:solidFill>
                  <a:srgbClr val="706F6F"/>
                </a:solidFill>
                <a:latin typeface="Calibri"/>
                <a:cs typeface="Calibri"/>
              </a:rPr>
              <a:t>виникнення</a:t>
            </a:r>
            <a:r>
              <a:rPr lang="uk-UA" sz="1000" dirty="0">
                <a:solidFill>
                  <a:srgbClr val="706F6F"/>
                </a:solidFill>
                <a:latin typeface="Calibri"/>
                <a:cs typeface="Calibri"/>
              </a:rPr>
              <a:t> </a:t>
            </a:r>
            <a:r>
              <a:rPr lang="uk-UA" sz="1000" spc="-5" dirty="0">
                <a:solidFill>
                  <a:srgbClr val="706F6F"/>
                </a:solidFill>
                <a:latin typeface="Calibri"/>
                <a:cs typeface="Calibri"/>
              </a:rPr>
              <a:t>будь-яких</a:t>
            </a:r>
            <a:r>
              <a:rPr lang="uk-UA" sz="1000" dirty="0">
                <a:solidFill>
                  <a:srgbClr val="706F6F"/>
                </a:solidFill>
                <a:latin typeface="Calibri"/>
                <a:cs typeface="Calibri"/>
              </a:rPr>
              <a:t> </a:t>
            </a:r>
            <a:r>
              <a:rPr lang="uk-UA" sz="1000" spc="-5" dirty="0">
                <a:solidFill>
                  <a:srgbClr val="706F6F"/>
                </a:solidFill>
                <a:latin typeface="Calibri"/>
                <a:cs typeface="Calibri"/>
              </a:rPr>
              <a:t>сумнівів</a:t>
            </a:r>
            <a:r>
              <a:rPr lang="uk-UA" sz="1000" dirty="0">
                <a:solidFill>
                  <a:srgbClr val="706F6F"/>
                </a:solidFill>
                <a:latin typeface="Calibri"/>
                <a:cs typeface="Calibri"/>
              </a:rPr>
              <a:t> </a:t>
            </a:r>
            <a:r>
              <a:rPr lang="uk-UA" sz="1000" spc="-5" dirty="0">
                <a:solidFill>
                  <a:srgbClr val="706F6F"/>
                </a:solidFill>
                <a:latin typeface="Calibri"/>
                <a:cs typeface="Calibri"/>
              </a:rPr>
              <a:t>щодо</a:t>
            </a:r>
            <a:r>
              <a:rPr lang="uk-UA" sz="1000" dirty="0">
                <a:solidFill>
                  <a:srgbClr val="706F6F"/>
                </a:solidFill>
                <a:latin typeface="Calibri"/>
                <a:cs typeface="Calibri"/>
              </a:rPr>
              <a:t> </a:t>
            </a:r>
            <a:r>
              <a:rPr lang="uk-UA" sz="1000" spc="-5" dirty="0">
                <a:solidFill>
                  <a:srgbClr val="706F6F"/>
                </a:solidFill>
                <a:latin typeface="Calibri"/>
                <a:cs typeface="Calibri"/>
              </a:rPr>
              <a:t>допустимості</a:t>
            </a:r>
            <a:r>
              <a:rPr lang="uk-UA" sz="1000" dirty="0">
                <a:solidFill>
                  <a:srgbClr val="706F6F"/>
                </a:solidFill>
                <a:latin typeface="Calibri"/>
                <a:cs typeface="Calibri"/>
              </a:rPr>
              <a:t> поведінки</a:t>
            </a:r>
            <a:r>
              <a:rPr lang="uk-UA" sz="1000" spc="5" dirty="0">
                <a:solidFill>
                  <a:srgbClr val="706F6F"/>
                </a:solidFill>
                <a:latin typeface="Calibri"/>
                <a:cs typeface="Calibri"/>
              </a:rPr>
              <a:t> </a:t>
            </a:r>
            <a:r>
              <a:rPr lang="uk-UA" sz="1000" dirty="0">
                <a:solidFill>
                  <a:srgbClr val="706F6F"/>
                </a:solidFill>
                <a:latin typeface="Calibri"/>
                <a:cs typeface="Calibri"/>
              </a:rPr>
              <a:t>в</a:t>
            </a:r>
            <a:r>
              <a:rPr lang="uk-UA" sz="1000" spc="5" dirty="0">
                <a:solidFill>
                  <a:srgbClr val="706F6F"/>
                </a:solidFill>
                <a:latin typeface="Calibri"/>
                <a:cs typeface="Calibri"/>
              </a:rPr>
              <a:t> </a:t>
            </a:r>
            <a:r>
              <a:rPr lang="uk-UA" sz="1000" spc="-5" dirty="0">
                <a:solidFill>
                  <a:srgbClr val="706F6F"/>
                </a:solidFill>
                <a:latin typeface="Calibri"/>
                <a:cs typeface="Calibri"/>
              </a:rPr>
              <a:t>конкурентній</a:t>
            </a:r>
            <a:r>
              <a:rPr lang="uk-UA" sz="1000" dirty="0">
                <a:solidFill>
                  <a:srgbClr val="706F6F"/>
                </a:solidFill>
                <a:latin typeface="Calibri"/>
                <a:cs typeface="Calibri"/>
              </a:rPr>
              <a:t> </a:t>
            </a:r>
            <a:r>
              <a:rPr lang="uk-UA" sz="1000" spc="-5" dirty="0">
                <a:solidFill>
                  <a:srgbClr val="706F6F"/>
                </a:solidFill>
                <a:latin typeface="Calibri"/>
                <a:cs typeface="Calibri"/>
              </a:rPr>
              <a:t>боротьбі</a:t>
            </a:r>
            <a:r>
              <a:rPr lang="uk-UA" sz="1000" dirty="0">
                <a:solidFill>
                  <a:srgbClr val="706F6F"/>
                </a:solidFill>
                <a:latin typeface="Calibri"/>
                <a:cs typeface="Calibri"/>
              </a:rPr>
              <a:t> </a:t>
            </a:r>
            <a:r>
              <a:rPr lang="uk-UA" sz="1000" spc="-5" dirty="0">
                <a:solidFill>
                  <a:srgbClr val="706F6F"/>
                </a:solidFill>
                <a:latin typeface="Calibri"/>
                <a:cs typeface="Calibri"/>
              </a:rPr>
              <a:t>слід</a:t>
            </a:r>
            <a:r>
              <a:rPr lang="uk-UA" sz="1000" dirty="0">
                <a:solidFill>
                  <a:srgbClr val="706F6F"/>
                </a:solidFill>
                <a:latin typeface="Calibri"/>
                <a:cs typeface="Calibri"/>
              </a:rPr>
              <a:t> завжди </a:t>
            </a:r>
            <a:r>
              <a:rPr lang="uk-UA" sz="1000" spc="5" dirty="0">
                <a:solidFill>
                  <a:srgbClr val="706F6F"/>
                </a:solidFill>
                <a:latin typeface="Calibri"/>
                <a:cs typeface="Calibri"/>
              </a:rPr>
              <a:t> </a:t>
            </a:r>
            <a:r>
              <a:rPr lang="uk-UA" sz="1000" spc="35" dirty="0">
                <a:solidFill>
                  <a:srgbClr val="706F6F"/>
                </a:solidFill>
                <a:latin typeface="Calibri"/>
                <a:cs typeface="Calibri"/>
              </a:rPr>
              <a:t>консультуватися</a:t>
            </a:r>
            <a:r>
              <a:rPr lang="uk-UA" sz="1000" dirty="0">
                <a:solidFill>
                  <a:srgbClr val="706F6F"/>
                </a:solidFill>
                <a:latin typeface="Calibri"/>
                <a:cs typeface="Calibri"/>
              </a:rPr>
              <a:t> </a:t>
            </a:r>
            <a:r>
              <a:rPr lang="uk-UA" sz="1000" spc="40" dirty="0">
                <a:solidFill>
                  <a:srgbClr val="706F6F"/>
                </a:solidFill>
                <a:latin typeface="Calibri"/>
                <a:cs typeface="Calibri"/>
              </a:rPr>
              <a:t>з</a:t>
            </a:r>
            <a:r>
              <a:rPr lang="uk-UA" sz="1000" dirty="0">
                <a:solidFill>
                  <a:srgbClr val="706F6F"/>
                </a:solidFill>
                <a:latin typeface="Calibri"/>
                <a:cs typeface="Calibri"/>
              </a:rPr>
              <a:t> </a:t>
            </a:r>
            <a:r>
              <a:rPr lang="uk-UA" sz="1000" spc="-5" dirty="0">
                <a:solidFill>
                  <a:srgbClr val="706F6F"/>
                </a:solidFill>
                <a:latin typeface="Calibri"/>
                <a:cs typeface="Calibri"/>
              </a:rPr>
              <a:t>юридичним</a:t>
            </a:r>
            <a:r>
              <a:rPr lang="uk-UA" sz="1000" dirty="0">
                <a:solidFill>
                  <a:srgbClr val="706F6F"/>
                </a:solidFill>
                <a:latin typeface="Calibri"/>
                <a:cs typeface="Calibri"/>
              </a:rPr>
              <a:t> </a:t>
            </a:r>
            <a:r>
              <a:rPr lang="uk-UA" sz="1000" spc="-5" dirty="0">
                <a:solidFill>
                  <a:schemeClr val="tx1">
                    <a:lumMod val="50000"/>
                    <a:lumOff val="50000"/>
                  </a:schemeClr>
                </a:solidFill>
                <a:latin typeface="Calibri"/>
                <a:cs typeface="Calibri"/>
              </a:rPr>
              <a:t>відділом</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та головним </a:t>
            </a:r>
            <a:r>
              <a:rPr lang="uk-UA" sz="1000" strike="sngStrike" spc="-5" dirty="0">
                <a:solidFill>
                  <a:schemeClr val="tx1">
                    <a:lumMod val="50000"/>
                    <a:lumOff val="50000"/>
                  </a:schemeClr>
                </a:solidFill>
                <a:latin typeface="Calibri"/>
                <a:cs typeface="Calibri"/>
              </a:rPr>
              <a:t>відділом</a:t>
            </a:r>
            <a:r>
              <a:rPr lang="uk-UA" sz="1000" spc="-5" dirty="0">
                <a:solidFill>
                  <a:schemeClr val="tx1">
                    <a:lumMod val="50000"/>
                    <a:lumOff val="50000"/>
                  </a:schemeClr>
                </a:solidFill>
                <a:latin typeface="Calibri"/>
                <a:cs typeface="Calibri"/>
              </a:rPr>
              <a:t> </a:t>
            </a:r>
            <a:r>
              <a:rPr lang="uk-UA" sz="1000" spc="-5" dirty="0" err="1">
                <a:solidFill>
                  <a:schemeClr val="tx1">
                    <a:lumMod val="50000"/>
                    <a:lumOff val="50000"/>
                  </a:schemeClr>
                </a:solidFill>
                <a:latin typeface="Calibri"/>
                <a:cs typeface="Calibri"/>
              </a:rPr>
              <a:t>комплаєнс</a:t>
            </a:r>
            <a:r>
              <a:rPr lang="uk-UA" sz="1000" spc="-5" dirty="0">
                <a:solidFill>
                  <a:schemeClr val="tx1">
                    <a:lumMod val="50000"/>
                    <a:lumOff val="50000"/>
                  </a:schemeClr>
                </a:solidFill>
                <a:latin typeface="Calibri"/>
                <a:cs typeface="Calibri"/>
              </a:rPr>
              <a:t>-менеджером Компанії.</a:t>
            </a:r>
            <a:endParaRPr lang="uk-UA" sz="1000" dirty="0">
              <a:solidFill>
                <a:schemeClr val="tx1">
                  <a:lumMod val="50000"/>
                  <a:lumOff val="50000"/>
                </a:schemeClr>
              </a:solidFill>
              <a:latin typeface="Calibri"/>
              <a:cs typeface="Calibri"/>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250303" y="10364902"/>
            <a:ext cx="112395" cy="166712"/>
          </a:xfrm>
          <a:prstGeom prst="rect">
            <a:avLst/>
          </a:prstGeom>
        </p:spPr>
        <p:txBody>
          <a:bodyPr vert="horz" wrap="square" lIns="0" tIns="12700" rIns="0" bIns="0" rtlCol="0">
            <a:spAutoFit/>
          </a:bodyPr>
          <a:lstStyle/>
          <a:p>
            <a:pPr marL="12700">
              <a:lnSpc>
                <a:spcPct val="100000"/>
              </a:lnSpc>
              <a:spcBef>
                <a:spcPts val="100"/>
              </a:spcBef>
            </a:pPr>
            <a:r>
              <a:rPr lang="uk-UA" sz="1000" spc="-180" dirty="0">
                <a:solidFill>
                  <a:srgbClr val="706F6F"/>
                </a:solidFill>
                <a:latin typeface="Calibri"/>
                <a:cs typeface="Calibri"/>
              </a:rPr>
              <a:t>1</a:t>
            </a:r>
            <a:r>
              <a:rPr lang="uk-UA" sz="1000" spc="-155" dirty="0">
                <a:solidFill>
                  <a:srgbClr val="706F6F"/>
                </a:solidFill>
                <a:latin typeface="Calibri"/>
                <a:cs typeface="Calibri"/>
              </a:rPr>
              <a:t>2</a:t>
            </a:r>
            <a:endParaRPr lang="uk-UA" sz="1000" dirty="0">
              <a:latin typeface="Calibri"/>
              <a:cs typeface="Calibri"/>
            </a:endParaRPr>
          </a:p>
        </p:txBody>
      </p:sp>
      <p:pic>
        <p:nvPicPr>
          <p:cNvPr id="3" name="object 3"/>
          <p:cNvPicPr/>
          <p:nvPr/>
        </p:nvPicPr>
        <p:blipFill>
          <a:blip r:embed="rId2" cstate="print"/>
          <a:stretch>
            <a:fillRect/>
          </a:stretch>
        </p:blipFill>
        <p:spPr>
          <a:xfrm>
            <a:off x="0" y="12"/>
            <a:ext cx="7559992" cy="2111997"/>
          </a:xfrm>
          <a:prstGeom prst="rect">
            <a:avLst/>
          </a:prstGeom>
        </p:spPr>
      </p:pic>
      <p:sp>
        <p:nvSpPr>
          <p:cNvPr id="4" name="object 4"/>
          <p:cNvSpPr txBox="1">
            <a:spLocks noGrp="1"/>
          </p:cNvSpPr>
          <p:nvPr>
            <p:ph type="title"/>
          </p:nvPr>
        </p:nvSpPr>
        <p:spPr>
          <a:xfrm>
            <a:off x="4203699" y="2527955"/>
            <a:ext cx="2823845" cy="243656"/>
          </a:xfrm>
          <a:prstGeom prst="rect">
            <a:avLst/>
          </a:prstGeom>
        </p:spPr>
        <p:txBody>
          <a:bodyPr vert="horz" wrap="square" lIns="0" tIns="12700" rIns="0" bIns="0" rtlCol="0">
            <a:spAutoFit/>
          </a:bodyPr>
          <a:lstStyle/>
          <a:p>
            <a:pPr marL="12700">
              <a:lnSpc>
                <a:spcPct val="100000"/>
              </a:lnSpc>
              <a:spcBef>
                <a:spcPts val="100"/>
              </a:spcBef>
            </a:pPr>
            <a:r>
              <a:rPr lang="uk-UA" spc="-15" dirty="0"/>
              <a:t>Конфіденційність</a:t>
            </a:r>
            <a:r>
              <a:rPr lang="uk-UA" spc="-40" dirty="0"/>
              <a:t> </a:t>
            </a:r>
            <a:r>
              <a:rPr lang="uk-UA" dirty="0"/>
              <a:t>/</a:t>
            </a:r>
            <a:r>
              <a:rPr lang="uk-UA" spc="-30" dirty="0"/>
              <a:t> </a:t>
            </a:r>
            <a:r>
              <a:rPr lang="uk-UA" spc="-10" dirty="0"/>
              <a:t>Захист даних</a:t>
            </a:r>
          </a:p>
        </p:txBody>
      </p:sp>
      <p:sp>
        <p:nvSpPr>
          <p:cNvPr id="5" name="object 5"/>
          <p:cNvSpPr txBox="1">
            <a:spLocks noGrp="1"/>
          </p:cNvSpPr>
          <p:nvPr>
            <p:ph type="body" idx="1"/>
          </p:nvPr>
        </p:nvSpPr>
        <p:spPr>
          <a:xfrm>
            <a:off x="527050" y="3028486"/>
            <a:ext cx="6835648" cy="2584041"/>
          </a:xfrm>
          <a:prstGeom prst="rect">
            <a:avLst/>
          </a:prstGeom>
        </p:spPr>
        <p:txBody>
          <a:bodyPr vert="horz" wrap="square" lIns="0" tIns="54610" rIns="0" bIns="0" rtlCol="0">
            <a:spAutoFit/>
          </a:bodyPr>
          <a:lstStyle/>
          <a:p>
            <a:pPr marL="12700" marR="1212850" algn="just">
              <a:lnSpc>
                <a:spcPct val="81600"/>
              </a:lnSpc>
              <a:spcBef>
                <a:spcPts val="430"/>
              </a:spcBef>
            </a:pPr>
            <a:r>
              <a:rPr lang="uk-UA" dirty="0"/>
              <a:t>Захист персональних даних, зокрема суворе дотримання фінансової таємниці та дотримання відповідних нормативних актів щодо захисту даних є важливими основами довіри клієнтів GRAWE.</a:t>
            </a:r>
          </a:p>
          <a:p>
            <a:pPr marL="12700" marR="1212850" algn="just">
              <a:lnSpc>
                <a:spcPct val="81600"/>
              </a:lnSpc>
              <a:spcBef>
                <a:spcPts val="430"/>
              </a:spcBef>
            </a:pPr>
            <a:r>
              <a:rPr lang="uk-UA" spc="20" dirty="0"/>
              <a:t>Конфіденційна інформація </a:t>
            </a:r>
            <a:r>
              <a:rPr lang="uk-UA" spc="15" dirty="0"/>
              <a:t>будь-якого виду, </a:t>
            </a:r>
            <a:r>
              <a:rPr lang="uk-UA" spc="25" dirty="0"/>
              <a:t>отримана </a:t>
            </a:r>
            <a:r>
              <a:rPr lang="uk-UA" spc="45" dirty="0"/>
              <a:t>в </a:t>
            </a:r>
            <a:r>
              <a:rPr lang="uk-UA" spc="20" dirty="0"/>
              <a:t>процесі </a:t>
            </a:r>
            <a:r>
              <a:rPr lang="uk-UA" spc="15" dirty="0"/>
              <a:t>професійної </a:t>
            </a:r>
            <a:r>
              <a:rPr lang="uk-UA" spc="10" dirty="0"/>
              <a:t>діяльності, </a:t>
            </a:r>
            <a:r>
              <a:rPr lang="uk-UA" spc="25" dirty="0"/>
              <a:t>включаючи </a:t>
            </a:r>
            <a:r>
              <a:rPr lang="uk-UA" spc="-5" dirty="0"/>
              <a:t>інформацію, </a:t>
            </a:r>
            <a:r>
              <a:rPr lang="uk-UA" dirty="0"/>
              <a:t> що </a:t>
            </a:r>
            <a:r>
              <a:rPr lang="uk-UA" spc="-5" dirty="0"/>
              <a:t>виходить </a:t>
            </a:r>
            <a:r>
              <a:rPr lang="uk-UA" dirty="0"/>
              <a:t>за </a:t>
            </a:r>
            <a:r>
              <a:rPr lang="uk-UA" spc="-5" dirty="0"/>
              <a:t>межі власної сфери діяльності, не може бути </a:t>
            </a:r>
            <a:r>
              <a:rPr lang="uk-UA" spc="30" dirty="0"/>
              <a:t>використана </a:t>
            </a:r>
            <a:r>
              <a:rPr lang="uk-UA" spc="-5" dirty="0"/>
              <a:t>для переслідування власних інтересів </a:t>
            </a:r>
            <a:r>
              <a:rPr lang="uk-UA" spc="35" dirty="0"/>
              <a:t>або</a:t>
            </a:r>
            <a:r>
              <a:rPr lang="uk-UA" spc="40" dirty="0"/>
              <a:t> </a:t>
            </a:r>
            <a:r>
              <a:rPr lang="uk-UA" spc="30" dirty="0"/>
              <a:t>надана</a:t>
            </a:r>
            <a:r>
              <a:rPr lang="uk-UA" spc="-20" dirty="0"/>
              <a:t> </a:t>
            </a:r>
            <a:r>
              <a:rPr lang="uk-UA" spc="35" dirty="0"/>
              <a:t>для</a:t>
            </a:r>
            <a:r>
              <a:rPr lang="uk-UA" spc="-20" dirty="0"/>
              <a:t> </a:t>
            </a:r>
            <a:r>
              <a:rPr lang="uk-UA" spc="30" dirty="0"/>
              <a:t>використання</a:t>
            </a:r>
            <a:r>
              <a:rPr lang="uk-UA" spc="-20" dirty="0"/>
              <a:t> </a:t>
            </a:r>
            <a:r>
              <a:rPr lang="uk-UA" spc="45" dirty="0"/>
              <a:t>в</a:t>
            </a:r>
            <a:r>
              <a:rPr lang="uk-UA" spc="-20" dirty="0"/>
              <a:t> </a:t>
            </a:r>
            <a:r>
              <a:rPr lang="uk-UA" spc="25" dirty="0"/>
              <a:t>інтересах</a:t>
            </a:r>
            <a:r>
              <a:rPr lang="uk-UA" spc="-20" dirty="0"/>
              <a:t> </a:t>
            </a:r>
            <a:r>
              <a:rPr lang="uk-UA" spc="20" dirty="0"/>
              <a:t>третіх</a:t>
            </a:r>
            <a:r>
              <a:rPr lang="uk-UA" spc="-20" dirty="0"/>
              <a:t> </a:t>
            </a:r>
            <a:r>
              <a:rPr lang="uk-UA" spc="20" dirty="0"/>
              <a:t>осіб.</a:t>
            </a:r>
          </a:p>
          <a:p>
            <a:pPr marL="12700" marR="12065" algn="just">
              <a:lnSpc>
                <a:spcPct val="100000"/>
              </a:lnSpc>
              <a:spcBef>
                <a:spcPts val="560"/>
              </a:spcBef>
            </a:pPr>
            <a:r>
              <a:rPr lang="uk-UA" spc="15" dirty="0"/>
              <a:t>Всі співробітники </a:t>
            </a:r>
            <a:r>
              <a:rPr lang="uk-UA" spc="25" dirty="0"/>
              <a:t>також </a:t>
            </a:r>
            <a:r>
              <a:rPr lang="uk-UA" spc="15" dirty="0"/>
              <a:t>зобов'язані </a:t>
            </a:r>
            <a:r>
              <a:rPr lang="uk-UA" spc="20" dirty="0"/>
              <a:t>дотримуватися </a:t>
            </a:r>
            <a:r>
              <a:rPr lang="uk-UA" spc="25" dirty="0"/>
              <a:t>правил </a:t>
            </a:r>
            <a:r>
              <a:rPr lang="uk-UA" spc="15" dirty="0"/>
              <a:t>захисту </a:t>
            </a:r>
            <a:r>
              <a:rPr lang="uk-UA" spc="25" dirty="0"/>
              <a:t>даних </a:t>
            </a:r>
            <a:r>
              <a:rPr lang="uk-UA" spc="20" dirty="0"/>
              <a:t>і </a:t>
            </a:r>
            <a:r>
              <a:rPr lang="uk-UA" spc="-5" dirty="0"/>
              <a:t>надійно </a:t>
            </a:r>
            <a:r>
              <a:rPr lang="uk-UA" dirty="0"/>
              <a:t>захищати </a:t>
            </a:r>
            <a:r>
              <a:rPr lang="uk-UA" spc="-5" dirty="0"/>
              <a:t>персональні дані </a:t>
            </a:r>
            <a:r>
              <a:rPr lang="uk-UA" dirty="0"/>
              <a:t>від </a:t>
            </a:r>
            <a:r>
              <a:rPr lang="uk-UA" spc="5" dirty="0"/>
              <a:t> </a:t>
            </a:r>
            <a:r>
              <a:rPr lang="uk-UA" spc="-5" dirty="0"/>
              <a:t>несанкціонованого</a:t>
            </a:r>
            <a:r>
              <a:rPr lang="uk-UA" dirty="0"/>
              <a:t> </a:t>
            </a:r>
            <a:r>
              <a:rPr lang="uk-UA" spc="-5" dirty="0"/>
              <a:t>доступу.</a:t>
            </a:r>
            <a:r>
              <a:rPr lang="uk-UA" dirty="0"/>
              <a:t> </a:t>
            </a:r>
            <a:r>
              <a:rPr lang="uk-UA" spc="-5" dirty="0"/>
              <a:t>Персональні</a:t>
            </a:r>
            <a:r>
              <a:rPr lang="uk-UA" dirty="0"/>
              <a:t> </a:t>
            </a:r>
            <a:r>
              <a:rPr lang="uk-UA" spc="-5" dirty="0"/>
              <a:t>дані</a:t>
            </a:r>
            <a:r>
              <a:rPr lang="uk-UA" dirty="0"/>
              <a:t> </a:t>
            </a:r>
            <a:r>
              <a:rPr lang="uk-UA" spc="35" dirty="0"/>
              <a:t>можуть </a:t>
            </a:r>
            <a:r>
              <a:rPr lang="uk-UA" spc="-5" dirty="0"/>
              <a:t>оброблятися,</a:t>
            </a:r>
            <a:r>
              <a:rPr lang="uk-UA" dirty="0"/>
              <a:t> </a:t>
            </a:r>
            <a:r>
              <a:rPr lang="uk-UA" spc="-5" dirty="0"/>
              <a:t>передаватися</a:t>
            </a:r>
            <a:r>
              <a:rPr lang="uk-UA" dirty="0"/>
              <a:t> та</a:t>
            </a:r>
            <a:r>
              <a:rPr lang="uk-UA" spc="5" dirty="0"/>
              <a:t> </a:t>
            </a:r>
            <a:r>
              <a:rPr lang="uk-UA" spc="30" dirty="0"/>
              <a:t>пересилатися </a:t>
            </a:r>
            <a:r>
              <a:rPr lang="uk-UA" spc="-5" dirty="0"/>
              <a:t>тільки</a:t>
            </a:r>
            <a:r>
              <a:rPr lang="uk-UA" dirty="0"/>
              <a:t> в</a:t>
            </a:r>
            <a:r>
              <a:rPr lang="uk-UA" spc="5" dirty="0"/>
              <a:t> </a:t>
            </a:r>
            <a:r>
              <a:rPr lang="uk-UA" spc="-5" dirty="0"/>
              <a:t>тому </a:t>
            </a:r>
            <a:r>
              <a:rPr lang="uk-UA" dirty="0"/>
              <a:t> </a:t>
            </a:r>
            <a:r>
              <a:rPr lang="uk-UA" spc="-5" dirty="0"/>
              <a:t>випадку,</a:t>
            </a:r>
            <a:r>
              <a:rPr lang="uk-UA" dirty="0"/>
              <a:t> </a:t>
            </a:r>
            <a:r>
              <a:rPr lang="uk-UA" spc="40" dirty="0"/>
              <a:t>якщо</a:t>
            </a:r>
            <a:r>
              <a:rPr lang="uk-UA" spc="-20" dirty="0"/>
              <a:t> </a:t>
            </a:r>
            <a:r>
              <a:rPr lang="uk-UA" spc="40" dirty="0"/>
              <a:t>це</a:t>
            </a:r>
            <a:r>
              <a:rPr lang="uk-UA" spc="-20" dirty="0"/>
              <a:t> </a:t>
            </a:r>
            <a:r>
              <a:rPr lang="uk-UA" spc="30" dirty="0"/>
              <a:t>необхідно</a:t>
            </a:r>
            <a:r>
              <a:rPr lang="uk-UA" spc="-20" dirty="0"/>
              <a:t> </a:t>
            </a:r>
            <a:r>
              <a:rPr lang="uk-UA" spc="35" dirty="0"/>
              <a:t>для</a:t>
            </a:r>
            <a:r>
              <a:rPr lang="uk-UA" spc="-20" dirty="0"/>
              <a:t> </a:t>
            </a:r>
            <a:r>
              <a:rPr lang="uk-UA" spc="30" dirty="0"/>
              <a:t>законного</a:t>
            </a:r>
            <a:r>
              <a:rPr lang="uk-UA" spc="-20" dirty="0"/>
              <a:t> </a:t>
            </a:r>
            <a:r>
              <a:rPr lang="uk-UA" spc="30" dirty="0"/>
              <a:t>виконання</a:t>
            </a:r>
            <a:r>
              <a:rPr lang="uk-UA" spc="-20" dirty="0"/>
              <a:t> </a:t>
            </a:r>
            <a:r>
              <a:rPr lang="uk-UA" spc="25" dirty="0"/>
              <a:t>завдань.</a:t>
            </a:r>
          </a:p>
          <a:p>
            <a:pPr marL="12700" marR="5080" algn="just">
              <a:lnSpc>
                <a:spcPct val="100000"/>
              </a:lnSpc>
              <a:spcBef>
                <a:spcPts val="565"/>
              </a:spcBef>
            </a:pPr>
            <a:r>
              <a:rPr lang="uk-UA" spc="30" dirty="0"/>
              <a:t>Необхідно </a:t>
            </a:r>
            <a:r>
              <a:rPr lang="uk-UA" spc="25" dirty="0"/>
              <a:t>забезпечити, </a:t>
            </a:r>
            <a:r>
              <a:rPr lang="uk-UA" spc="45" dirty="0"/>
              <a:t>щоб </a:t>
            </a:r>
            <a:r>
              <a:rPr lang="uk-UA" spc="30" dirty="0"/>
              <a:t>інформація </a:t>
            </a:r>
            <a:r>
              <a:rPr lang="uk-UA" spc="25" dirty="0"/>
              <a:t>Компанії </a:t>
            </a:r>
            <a:r>
              <a:rPr lang="uk-UA" spc="45" dirty="0"/>
              <a:t>в </a:t>
            </a:r>
            <a:r>
              <a:rPr lang="uk-UA" spc="30" dirty="0"/>
              <a:t>будь-якому </a:t>
            </a:r>
            <a:r>
              <a:rPr lang="uk-UA" spc="25" dirty="0"/>
              <a:t>вигляді (документи, виписки, </a:t>
            </a:r>
            <a:r>
              <a:rPr lang="uk-UA" spc="30" dirty="0"/>
              <a:t>файли, </a:t>
            </a:r>
            <a:r>
              <a:rPr lang="uk-UA" spc="40" dirty="0"/>
              <a:t>форми </a:t>
            </a:r>
            <a:r>
              <a:rPr lang="uk-UA" spc="30" dirty="0"/>
              <a:t>тощо, </a:t>
            </a:r>
            <a:r>
              <a:rPr lang="uk-UA" spc="-5" dirty="0"/>
              <a:t>включаючи </a:t>
            </a:r>
            <a:r>
              <a:rPr lang="uk-UA" dirty="0"/>
              <a:t>їх </a:t>
            </a:r>
            <a:r>
              <a:rPr lang="uk-UA" spc="-5" dirty="0"/>
              <a:t>копії </a:t>
            </a:r>
            <a:r>
              <a:rPr lang="uk-UA" dirty="0"/>
              <a:t>на </a:t>
            </a:r>
            <a:r>
              <a:rPr lang="uk-UA" spc="-5" dirty="0"/>
              <a:t>папері, </a:t>
            </a:r>
            <a:r>
              <a:rPr lang="uk-UA" dirty="0"/>
              <a:t>а </a:t>
            </a:r>
            <a:r>
              <a:rPr lang="uk-UA" spc="-5" dirty="0"/>
              <a:t>також на електронних </a:t>
            </a:r>
            <a:r>
              <a:rPr lang="uk-UA" dirty="0"/>
              <a:t>або </a:t>
            </a:r>
            <a:r>
              <a:rPr lang="uk-UA" spc="-5" dirty="0"/>
              <a:t>інших </a:t>
            </a:r>
            <a:r>
              <a:rPr lang="uk-UA" dirty="0"/>
              <a:t>носіях) </a:t>
            </a:r>
            <a:r>
              <a:rPr lang="uk-UA" spc="-5" dirty="0"/>
              <a:t>завжди </a:t>
            </a:r>
            <a:r>
              <a:rPr lang="uk-UA" spc="25" dirty="0"/>
              <a:t>зберігалася </a:t>
            </a:r>
            <a:r>
              <a:rPr lang="uk-UA" spc="-5" dirty="0"/>
              <a:t>надійно </a:t>
            </a:r>
            <a:r>
              <a:rPr lang="uk-UA" spc="20" dirty="0"/>
              <a:t>і </a:t>
            </a:r>
            <a:r>
              <a:rPr lang="uk-UA" spc="30" dirty="0"/>
              <a:t>була захищена</a:t>
            </a:r>
            <a:r>
              <a:rPr lang="uk-UA" spc="-20" dirty="0"/>
              <a:t> </a:t>
            </a:r>
            <a:r>
              <a:rPr lang="uk-UA" spc="25" dirty="0"/>
              <a:t>від</a:t>
            </a:r>
            <a:r>
              <a:rPr lang="uk-UA" spc="-20" dirty="0"/>
              <a:t> </a:t>
            </a:r>
            <a:r>
              <a:rPr lang="uk-UA" spc="25" dirty="0"/>
              <a:t>несанкціонованої</a:t>
            </a:r>
            <a:r>
              <a:rPr lang="uk-UA" spc="-20" dirty="0"/>
              <a:t> </a:t>
            </a:r>
            <a:r>
              <a:rPr lang="uk-UA" spc="25" dirty="0"/>
              <a:t>перевірки</a:t>
            </a:r>
            <a:r>
              <a:rPr lang="uk-UA" spc="-20" dirty="0"/>
              <a:t> </a:t>
            </a:r>
            <a:r>
              <a:rPr lang="uk-UA" spc="35" dirty="0"/>
              <a:t>або</a:t>
            </a:r>
            <a:r>
              <a:rPr lang="uk-UA" spc="-20" dirty="0"/>
              <a:t> </a:t>
            </a:r>
            <a:r>
              <a:rPr lang="uk-UA" spc="30" dirty="0"/>
              <a:t>доступу</a:t>
            </a:r>
            <a:r>
              <a:rPr lang="uk-UA" spc="-15" dirty="0"/>
              <a:t> </a:t>
            </a:r>
            <a:r>
              <a:rPr lang="uk-UA" spc="20" dirty="0"/>
              <a:t>третіх</a:t>
            </a:r>
            <a:r>
              <a:rPr lang="uk-UA" spc="-20" dirty="0"/>
              <a:t> </a:t>
            </a:r>
            <a:r>
              <a:rPr lang="uk-UA" spc="20" dirty="0"/>
              <a:t>осіб.</a:t>
            </a:r>
          </a:p>
          <a:p>
            <a:pPr marL="12700" marR="5080" algn="just">
              <a:lnSpc>
                <a:spcPct val="100000"/>
              </a:lnSpc>
              <a:spcBef>
                <a:spcPts val="570"/>
              </a:spcBef>
            </a:pPr>
            <a:r>
              <a:rPr lang="uk-UA" spc="15" dirty="0"/>
              <a:t>Зобов'язання</a:t>
            </a:r>
            <a:r>
              <a:rPr lang="uk-UA" dirty="0"/>
              <a:t> </a:t>
            </a:r>
            <a:r>
              <a:rPr lang="uk-UA" spc="35" dirty="0"/>
              <a:t>щодо</a:t>
            </a:r>
            <a:r>
              <a:rPr lang="uk-UA" dirty="0"/>
              <a:t> </a:t>
            </a:r>
            <a:r>
              <a:rPr lang="uk-UA" spc="25" dirty="0"/>
              <a:t>дотримання</a:t>
            </a:r>
            <a:r>
              <a:rPr lang="uk-UA" dirty="0"/>
              <a:t> </a:t>
            </a:r>
            <a:r>
              <a:rPr lang="uk-UA" spc="15" dirty="0"/>
              <a:t>конфіденційності</a:t>
            </a:r>
            <a:r>
              <a:rPr lang="uk-UA" dirty="0"/>
              <a:t> </a:t>
            </a:r>
            <a:r>
              <a:rPr lang="uk-UA" spc="25" dirty="0"/>
              <a:t>та</a:t>
            </a:r>
            <a:r>
              <a:rPr lang="uk-UA" dirty="0"/>
              <a:t> </a:t>
            </a:r>
            <a:r>
              <a:rPr lang="uk-UA" spc="15" dirty="0"/>
              <a:t>захисту</a:t>
            </a:r>
            <a:r>
              <a:rPr lang="uk-UA" dirty="0"/>
              <a:t> </a:t>
            </a:r>
            <a:r>
              <a:rPr lang="uk-UA" spc="25" dirty="0"/>
              <a:t>даних</a:t>
            </a:r>
            <a:r>
              <a:rPr lang="uk-UA" dirty="0"/>
              <a:t> </a:t>
            </a:r>
            <a:r>
              <a:rPr lang="uk-UA" spc="25" dirty="0"/>
              <a:t>продовжують</a:t>
            </a:r>
            <a:r>
              <a:rPr lang="uk-UA" dirty="0"/>
              <a:t> </a:t>
            </a:r>
            <a:r>
              <a:rPr lang="uk-UA" spc="40" dirty="0"/>
              <a:t>діяти</a:t>
            </a:r>
            <a:r>
              <a:rPr lang="uk-UA" spc="65" dirty="0"/>
              <a:t> </a:t>
            </a:r>
            <a:r>
              <a:rPr lang="uk-UA" spc="25" dirty="0"/>
              <a:t>без</a:t>
            </a:r>
            <a:r>
              <a:rPr lang="uk-UA" dirty="0"/>
              <a:t> </a:t>
            </a:r>
            <a:r>
              <a:rPr lang="uk-UA" spc="50" dirty="0"/>
              <a:t>обмежень</a:t>
            </a:r>
            <a:r>
              <a:rPr lang="uk-UA" spc="70" dirty="0"/>
              <a:t> </a:t>
            </a:r>
            <a:r>
              <a:rPr lang="uk-UA" spc="15" dirty="0"/>
              <a:t>навіть</a:t>
            </a:r>
            <a:r>
              <a:rPr lang="uk-UA" dirty="0"/>
              <a:t> </a:t>
            </a:r>
            <a:r>
              <a:rPr lang="uk-UA" spc="15" dirty="0"/>
              <a:t>після </a:t>
            </a:r>
            <a:r>
              <a:rPr lang="uk-UA" spc="-215" dirty="0"/>
              <a:t> </a:t>
            </a:r>
            <a:r>
              <a:rPr lang="uk-UA" spc="25" dirty="0"/>
              <a:t>припинення</a:t>
            </a:r>
            <a:r>
              <a:rPr lang="uk-UA" spc="-45" dirty="0"/>
              <a:t> </a:t>
            </a:r>
            <a:r>
              <a:rPr lang="uk-UA" spc="20" dirty="0"/>
              <a:t>трудових</a:t>
            </a:r>
            <a:r>
              <a:rPr lang="uk-UA" spc="-40" dirty="0"/>
              <a:t> </a:t>
            </a:r>
            <a:r>
              <a:rPr lang="uk-UA" spc="15" dirty="0"/>
              <a:t>відносин.</a:t>
            </a:r>
          </a:p>
          <a:p>
            <a:pPr marL="12700" marR="5080" algn="just">
              <a:lnSpc>
                <a:spcPct val="100000"/>
              </a:lnSpc>
              <a:spcBef>
                <a:spcPts val="565"/>
              </a:spcBef>
            </a:pPr>
            <a:r>
              <a:rPr lang="uk-UA" spc="25" dirty="0"/>
              <a:t>Крім </a:t>
            </a:r>
            <a:r>
              <a:rPr lang="uk-UA" spc="15" dirty="0"/>
              <a:t>того, застосовуються відповідні </a:t>
            </a:r>
            <a:r>
              <a:rPr lang="uk-UA" spc="25" dirty="0"/>
              <a:t>положення </a:t>
            </a:r>
            <a:r>
              <a:rPr lang="uk-UA" spc="30" dirty="0"/>
              <a:t>про </a:t>
            </a:r>
            <a:r>
              <a:rPr lang="uk-UA" spc="15" dirty="0"/>
              <a:t>конфіденційність, </a:t>
            </a:r>
            <a:r>
              <a:rPr lang="uk-UA" spc="45" dirty="0"/>
              <a:t>що </a:t>
            </a:r>
            <a:r>
              <a:rPr lang="uk-UA" spc="15" dirty="0"/>
              <a:t>містяться </a:t>
            </a:r>
            <a:r>
              <a:rPr lang="uk-UA" spc="45" dirty="0"/>
              <a:t>у </a:t>
            </a:r>
            <a:r>
              <a:rPr lang="uk-UA" spc="15" dirty="0"/>
              <a:t>відповідних </a:t>
            </a:r>
            <a:r>
              <a:rPr lang="uk-UA" spc="20" dirty="0"/>
              <a:t>договорах </a:t>
            </a:r>
            <a:r>
              <a:rPr lang="uk-UA" spc="30" dirty="0"/>
              <a:t>про </a:t>
            </a:r>
            <a:r>
              <a:rPr lang="uk-UA" spc="35" dirty="0"/>
              <a:t> </a:t>
            </a:r>
            <a:r>
              <a:rPr lang="uk-UA" spc="25" dirty="0"/>
              <a:t>надання</a:t>
            </a:r>
            <a:r>
              <a:rPr lang="uk-UA" spc="-40" dirty="0"/>
              <a:t> </a:t>
            </a:r>
            <a:r>
              <a:rPr lang="uk-UA" spc="15" dirty="0"/>
              <a:t>послуг,</a:t>
            </a:r>
            <a:r>
              <a:rPr lang="uk-UA" spc="-40" dirty="0"/>
              <a:t> </a:t>
            </a:r>
            <a:r>
              <a:rPr lang="uk-UA" spc="45" dirty="0"/>
              <a:t>а</a:t>
            </a:r>
            <a:r>
              <a:rPr lang="uk-UA" spc="-40" dirty="0"/>
              <a:t> </a:t>
            </a:r>
            <a:r>
              <a:rPr lang="uk-UA" spc="25" dirty="0"/>
              <a:t>також</a:t>
            </a:r>
            <a:r>
              <a:rPr lang="uk-UA" spc="-35" dirty="0"/>
              <a:t> </a:t>
            </a:r>
            <a:r>
              <a:rPr lang="uk-UA" spc="15" dirty="0"/>
              <a:t>внутрішні</a:t>
            </a:r>
            <a:r>
              <a:rPr lang="uk-UA" spc="-40" dirty="0"/>
              <a:t> </a:t>
            </a:r>
            <a:r>
              <a:rPr lang="uk-UA" spc="30" dirty="0"/>
              <a:t>інструкції</a:t>
            </a:r>
            <a:r>
              <a:rPr lang="uk-UA" dirty="0"/>
              <a:t> </a:t>
            </a:r>
            <a:r>
              <a:rPr lang="uk-UA" spc="50" dirty="0"/>
              <a:t>щодо</a:t>
            </a:r>
            <a:r>
              <a:rPr lang="uk-UA" dirty="0"/>
              <a:t> </a:t>
            </a:r>
            <a:r>
              <a:rPr lang="uk-UA" spc="35" dirty="0"/>
              <a:t>захисту</a:t>
            </a:r>
            <a:r>
              <a:rPr lang="uk-UA" spc="5" dirty="0"/>
              <a:t> </a:t>
            </a:r>
            <a:r>
              <a:rPr lang="uk-UA" spc="40" dirty="0"/>
              <a:t>даних</a:t>
            </a:r>
            <a:r>
              <a:rPr lang="uk-UA" dirty="0"/>
              <a:t> </a:t>
            </a:r>
            <a:r>
              <a:rPr lang="uk-UA" spc="35" dirty="0"/>
              <a:t>та</a:t>
            </a:r>
            <a:r>
              <a:rPr lang="uk-UA" dirty="0"/>
              <a:t> </a:t>
            </a:r>
            <a:r>
              <a:rPr lang="uk-UA" spc="35" dirty="0"/>
              <a:t>інформаційної</a:t>
            </a:r>
            <a:r>
              <a:rPr lang="uk-UA" spc="5" dirty="0"/>
              <a:t> </a:t>
            </a:r>
            <a:r>
              <a:rPr lang="uk-UA" spc="35" dirty="0"/>
              <a:t>безпеки.</a:t>
            </a:r>
          </a:p>
        </p:txBody>
      </p:sp>
      <p:sp>
        <p:nvSpPr>
          <p:cNvPr id="7" name="object 7"/>
          <p:cNvSpPr txBox="1"/>
          <p:nvPr/>
        </p:nvSpPr>
        <p:spPr>
          <a:xfrm>
            <a:off x="513714" y="7251700"/>
            <a:ext cx="6513830" cy="1459865"/>
          </a:xfrm>
          <a:prstGeom prst="rect">
            <a:avLst/>
          </a:prstGeom>
        </p:spPr>
        <p:txBody>
          <a:bodyPr vert="horz" wrap="square" lIns="0" tIns="100965" rIns="0" bIns="0" rtlCol="0">
            <a:spAutoFit/>
          </a:bodyPr>
          <a:lstStyle/>
          <a:p>
            <a:pPr marL="12700" algn="just">
              <a:lnSpc>
                <a:spcPct val="100000"/>
              </a:lnSpc>
              <a:spcBef>
                <a:spcPts val="795"/>
              </a:spcBef>
            </a:pPr>
            <a:r>
              <a:rPr lang="uk-UA" sz="1500" b="1" spc="50" dirty="0">
                <a:solidFill>
                  <a:srgbClr val="007C57"/>
                </a:solidFill>
                <a:latin typeface="Calibri"/>
                <a:cs typeface="Calibri"/>
              </a:rPr>
              <a:t>Корпоративні</a:t>
            </a:r>
            <a:r>
              <a:rPr lang="uk-UA" sz="1500" b="1" spc="-50" dirty="0">
                <a:solidFill>
                  <a:srgbClr val="007C57"/>
                </a:solidFill>
                <a:latin typeface="Calibri"/>
                <a:cs typeface="Calibri"/>
              </a:rPr>
              <a:t> </a:t>
            </a:r>
            <a:r>
              <a:rPr lang="uk-UA" sz="1500" b="1" spc="45" dirty="0">
                <a:solidFill>
                  <a:srgbClr val="007C57"/>
                </a:solidFill>
                <a:latin typeface="Calibri"/>
                <a:cs typeface="Calibri"/>
              </a:rPr>
              <a:t>комунікації</a:t>
            </a:r>
            <a:endParaRPr lang="uk-UA" sz="1500" dirty="0">
              <a:latin typeface="Calibri"/>
              <a:cs typeface="Calibri"/>
            </a:endParaRPr>
          </a:p>
          <a:p>
            <a:pPr marL="12700" algn="just">
              <a:lnSpc>
                <a:spcPct val="100000"/>
              </a:lnSpc>
              <a:spcBef>
                <a:spcPts val="465"/>
              </a:spcBef>
            </a:pPr>
            <a:r>
              <a:rPr lang="uk-UA" sz="1000" spc="-5" dirty="0">
                <a:solidFill>
                  <a:srgbClr val="706F6F"/>
                </a:solidFill>
                <a:latin typeface="Calibri"/>
                <a:cs typeface="Calibri"/>
              </a:rPr>
              <a:t>Усі</a:t>
            </a:r>
            <a:r>
              <a:rPr lang="uk-UA" sz="1000" spc="5" dirty="0">
                <a:solidFill>
                  <a:srgbClr val="706F6F"/>
                </a:solidFill>
                <a:latin typeface="Calibri"/>
                <a:cs typeface="Calibri"/>
              </a:rPr>
              <a:t> </a:t>
            </a:r>
            <a:r>
              <a:rPr lang="uk-UA" sz="1000" spc="-5" dirty="0">
                <a:solidFill>
                  <a:srgbClr val="706F6F"/>
                </a:solidFill>
                <a:latin typeface="Calibri"/>
                <a:cs typeface="Calibri"/>
              </a:rPr>
              <a:t>комунікації</a:t>
            </a:r>
            <a:r>
              <a:rPr lang="uk-UA" sz="1000" dirty="0">
                <a:solidFill>
                  <a:srgbClr val="706F6F"/>
                </a:solidFill>
                <a:latin typeface="Calibri"/>
                <a:cs typeface="Calibri"/>
              </a:rPr>
              <a:t> </a:t>
            </a:r>
            <a:r>
              <a:rPr lang="uk-UA" sz="1000" spc="-5" dirty="0">
                <a:solidFill>
                  <a:srgbClr val="706F6F"/>
                </a:solidFill>
                <a:latin typeface="Calibri"/>
                <a:cs typeface="Calibri"/>
              </a:rPr>
              <a:t>GRAWE</a:t>
            </a:r>
            <a:r>
              <a:rPr lang="uk-UA" sz="1000" spc="10" dirty="0">
                <a:solidFill>
                  <a:srgbClr val="706F6F"/>
                </a:solidFill>
                <a:latin typeface="Calibri"/>
                <a:cs typeface="Calibri"/>
              </a:rPr>
              <a:t> </a:t>
            </a:r>
            <a:r>
              <a:rPr lang="uk-UA" sz="1000" spc="-5" dirty="0">
                <a:solidFill>
                  <a:srgbClr val="706F6F"/>
                </a:solidFill>
                <a:latin typeface="Calibri"/>
                <a:cs typeface="Calibri"/>
              </a:rPr>
              <a:t>мають</a:t>
            </a:r>
            <a:r>
              <a:rPr lang="uk-UA" sz="1000" spc="10" dirty="0">
                <a:solidFill>
                  <a:srgbClr val="706F6F"/>
                </a:solidFill>
                <a:latin typeface="Calibri"/>
                <a:cs typeface="Calibri"/>
              </a:rPr>
              <a:t> </a:t>
            </a:r>
            <a:r>
              <a:rPr lang="uk-UA" sz="1000" spc="-10" dirty="0">
                <a:solidFill>
                  <a:srgbClr val="706F6F"/>
                </a:solidFill>
                <a:latin typeface="Calibri"/>
                <a:cs typeface="Calibri"/>
              </a:rPr>
              <a:t>бути</a:t>
            </a:r>
            <a:r>
              <a:rPr lang="uk-UA" sz="1000" spc="-20" dirty="0">
                <a:solidFill>
                  <a:srgbClr val="706F6F"/>
                </a:solidFill>
                <a:latin typeface="Calibri"/>
                <a:cs typeface="Calibri"/>
              </a:rPr>
              <a:t> </a:t>
            </a:r>
            <a:r>
              <a:rPr lang="uk-UA" sz="1000" spc="-5" dirty="0">
                <a:solidFill>
                  <a:srgbClr val="706F6F"/>
                </a:solidFill>
                <a:latin typeface="Calibri"/>
                <a:cs typeface="Calibri"/>
              </a:rPr>
              <a:t>повними,</a:t>
            </a:r>
            <a:r>
              <a:rPr lang="uk-UA" sz="1000" spc="5" dirty="0">
                <a:solidFill>
                  <a:srgbClr val="706F6F"/>
                </a:solidFill>
                <a:latin typeface="Calibri"/>
                <a:cs typeface="Calibri"/>
              </a:rPr>
              <a:t> </a:t>
            </a:r>
            <a:r>
              <a:rPr lang="uk-UA" sz="1000" spc="-5" dirty="0">
                <a:solidFill>
                  <a:srgbClr val="706F6F"/>
                </a:solidFill>
                <a:latin typeface="Calibri"/>
                <a:cs typeface="Calibri"/>
              </a:rPr>
              <a:t>чесними,</a:t>
            </a:r>
            <a:r>
              <a:rPr lang="uk-UA" sz="1000" spc="10" dirty="0">
                <a:solidFill>
                  <a:srgbClr val="706F6F"/>
                </a:solidFill>
                <a:latin typeface="Calibri"/>
                <a:cs typeface="Calibri"/>
              </a:rPr>
              <a:t> </a:t>
            </a:r>
            <a:r>
              <a:rPr lang="uk-UA" sz="1000" spc="-5" dirty="0">
                <a:solidFill>
                  <a:srgbClr val="706F6F"/>
                </a:solidFill>
                <a:latin typeface="Calibri"/>
                <a:cs typeface="Calibri"/>
              </a:rPr>
              <a:t>точними,</a:t>
            </a:r>
            <a:r>
              <a:rPr lang="uk-UA" sz="1000" dirty="0">
                <a:solidFill>
                  <a:srgbClr val="706F6F"/>
                </a:solidFill>
                <a:latin typeface="Calibri"/>
                <a:cs typeface="Calibri"/>
              </a:rPr>
              <a:t> </a:t>
            </a:r>
            <a:r>
              <a:rPr lang="uk-UA" sz="1000" spc="-5" dirty="0">
                <a:solidFill>
                  <a:srgbClr val="706F6F"/>
                </a:solidFill>
                <a:latin typeface="Calibri"/>
                <a:cs typeface="Calibri"/>
              </a:rPr>
              <a:t>своєчасними</a:t>
            </a:r>
            <a:r>
              <a:rPr lang="uk-UA" sz="1000" spc="5" dirty="0">
                <a:solidFill>
                  <a:srgbClr val="706F6F"/>
                </a:solidFill>
                <a:latin typeface="Calibri"/>
                <a:cs typeface="Calibri"/>
              </a:rPr>
              <a:t> </a:t>
            </a:r>
            <a:r>
              <a:rPr lang="uk-UA" sz="1000" dirty="0">
                <a:solidFill>
                  <a:srgbClr val="706F6F"/>
                </a:solidFill>
                <a:latin typeface="Calibri"/>
                <a:cs typeface="Calibri"/>
              </a:rPr>
              <a:t>та </a:t>
            </a:r>
            <a:r>
              <a:rPr lang="uk-UA" sz="1000" spc="-5" dirty="0">
                <a:solidFill>
                  <a:srgbClr val="706F6F"/>
                </a:solidFill>
                <a:latin typeface="Calibri"/>
                <a:cs typeface="Calibri"/>
              </a:rPr>
              <a:t>зрозумілими.</a:t>
            </a:r>
            <a:endParaRPr lang="uk-UA" sz="1000" dirty="0">
              <a:latin typeface="Calibri"/>
              <a:cs typeface="Calibri"/>
            </a:endParaRPr>
          </a:p>
          <a:p>
            <a:pPr marL="12700" marR="5080" algn="just">
              <a:lnSpc>
                <a:spcPct val="100000"/>
              </a:lnSpc>
              <a:spcBef>
                <a:spcPts val="565"/>
              </a:spcBef>
            </a:pPr>
            <a:r>
              <a:rPr lang="uk-UA" sz="1000" spc="35" dirty="0">
                <a:solidFill>
                  <a:srgbClr val="706F6F"/>
                </a:solidFill>
                <a:latin typeface="Calibri"/>
                <a:cs typeface="Calibri"/>
              </a:rPr>
              <a:t>Комунікація</a:t>
            </a:r>
            <a:r>
              <a:rPr lang="uk-UA" sz="1000" spc="25" dirty="0">
                <a:solidFill>
                  <a:srgbClr val="706F6F"/>
                </a:solidFill>
                <a:latin typeface="Calibri"/>
                <a:cs typeface="Calibri"/>
              </a:rPr>
              <a:t> зі</a:t>
            </a:r>
            <a:r>
              <a:rPr lang="uk-UA" sz="1000" spc="30" dirty="0">
                <a:solidFill>
                  <a:srgbClr val="706F6F"/>
                </a:solidFill>
                <a:latin typeface="Calibri"/>
                <a:cs typeface="Calibri"/>
              </a:rPr>
              <a:t> </a:t>
            </a:r>
            <a:r>
              <a:rPr lang="uk-UA" sz="1000" spc="45" dirty="0">
                <a:solidFill>
                  <a:srgbClr val="706F6F"/>
                </a:solidFill>
                <a:latin typeface="Calibri"/>
                <a:cs typeface="Calibri"/>
              </a:rPr>
              <a:t>ЗМІ</a:t>
            </a:r>
            <a:r>
              <a:rPr lang="uk-UA" sz="1000" spc="30" dirty="0">
                <a:solidFill>
                  <a:srgbClr val="706F6F"/>
                </a:solidFill>
                <a:latin typeface="Calibri"/>
                <a:cs typeface="Calibri"/>
              </a:rPr>
              <a:t> </a:t>
            </a:r>
            <a:r>
              <a:rPr lang="uk-UA" sz="1000" spc="35" dirty="0">
                <a:solidFill>
                  <a:srgbClr val="706F6F"/>
                </a:solidFill>
                <a:latin typeface="Calibri"/>
                <a:cs typeface="Calibri"/>
              </a:rPr>
              <a:t>та</a:t>
            </a:r>
            <a:r>
              <a:rPr lang="uk-UA" sz="1000" spc="30" dirty="0">
                <a:solidFill>
                  <a:srgbClr val="706F6F"/>
                </a:solidFill>
                <a:latin typeface="Calibri"/>
                <a:cs typeface="Calibri"/>
              </a:rPr>
              <a:t> </a:t>
            </a:r>
            <a:r>
              <a:rPr lang="uk-UA" sz="1000" spc="35" dirty="0">
                <a:solidFill>
                  <a:srgbClr val="706F6F"/>
                </a:solidFill>
                <a:latin typeface="Calibri"/>
                <a:cs typeface="Calibri"/>
              </a:rPr>
              <a:t>всіма</a:t>
            </a:r>
            <a:r>
              <a:rPr lang="uk-UA" sz="1000" spc="30" dirty="0">
                <a:solidFill>
                  <a:srgbClr val="706F6F"/>
                </a:solidFill>
                <a:latin typeface="Calibri"/>
                <a:cs typeface="Calibri"/>
              </a:rPr>
              <a:t> </a:t>
            </a:r>
            <a:r>
              <a:rPr lang="uk-UA" sz="1000" spc="35" dirty="0">
                <a:solidFill>
                  <a:srgbClr val="706F6F"/>
                </a:solidFill>
                <a:latin typeface="Calibri"/>
                <a:cs typeface="Calibri"/>
              </a:rPr>
              <a:t>відповідальними</a:t>
            </a:r>
            <a:r>
              <a:rPr lang="uk-UA" sz="1000" spc="30" dirty="0">
                <a:solidFill>
                  <a:srgbClr val="706F6F"/>
                </a:solidFill>
                <a:latin typeface="Calibri"/>
                <a:cs typeface="Calibri"/>
              </a:rPr>
              <a:t> </a:t>
            </a:r>
            <a:r>
              <a:rPr lang="uk-UA" sz="1000" spc="45" dirty="0">
                <a:solidFill>
                  <a:srgbClr val="706F6F"/>
                </a:solidFill>
                <a:latin typeface="Calibri"/>
                <a:cs typeface="Calibri"/>
              </a:rPr>
              <a:t>державними</a:t>
            </a:r>
            <a:r>
              <a:rPr lang="uk-UA" sz="1000" spc="30" dirty="0">
                <a:solidFill>
                  <a:srgbClr val="706F6F"/>
                </a:solidFill>
                <a:latin typeface="Calibri"/>
                <a:cs typeface="Calibri"/>
              </a:rPr>
              <a:t> </a:t>
            </a:r>
            <a:r>
              <a:rPr lang="uk-UA" sz="1000" spc="40" dirty="0">
                <a:solidFill>
                  <a:srgbClr val="706F6F"/>
                </a:solidFill>
                <a:latin typeface="Calibri"/>
                <a:cs typeface="Calibri"/>
              </a:rPr>
              <a:t>органами</a:t>
            </a:r>
            <a:r>
              <a:rPr lang="uk-UA" sz="1000" spc="30" dirty="0">
                <a:solidFill>
                  <a:srgbClr val="706F6F"/>
                </a:solidFill>
                <a:latin typeface="Calibri"/>
                <a:cs typeface="Calibri"/>
              </a:rPr>
              <a:t> </a:t>
            </a:r>
            <a:r>
              <a:rPr lang="uk-UA" sz="1000" spc="35" dirty="0">
                <a:solidFill>
                  <a:srgbClr val="706F6F"/>
                </a:solidFill>
                <a:latin typeface="Calibri"/>
                <a:cs typeface="Calibri"/>
              </a:rPr>
              <a:t>та</a:t>
            </a:r>
            <a:r>
              <a:rPr lang="uk-UA" sz="1000" spc="30" dirty="0">
                <a:solidFill>
                  <a:srgbClr val="706F6F"/>
                </a:solidFill>
                <a:latin typeface="Calibri"/>
                <a:cs typeface="Calibri"/>
              </a:rPr>
              <a:t> </a:t>
            </a:r>
            <a:r>
              <a:rPr lang="uk-UA" sz="1000" spc="40" dirty="0">
                <a:solidFill>
                  <a:srgbClr val="706F6F"/>
                </a:solidFill>
                <a:latin typeface="Calibri"/>
                <a:cs typeface="Calibri"/>
              </a:rPr>
              <a:t>органами</a:t>
            </a:r>
            <a:r>
              <a:rPr lang="uk-UA" sz="1000" spc="30" dirty="0">
                <a:solidFill>
                  <a:srgbClr val="706F6F"/>
                </a:solidFill>
                <a:latin typeface="Calibri"/>
                <a:cs typeface="Calibri"/>
              </a:rPr>
              <a:t> </a:t>
            </a:r>
            <a:r>
              <a:rPr lang="uk-UA" sz="1000" spc="35" dirty="0">
                <a:solidFill>
                  <a:srgbClr val="706F6F"/>
                </a:solidFill>
                <a:latin typeface="Calibri"/>
                <a:cs typeface="Calibri"/>
              </a:rPr>
              <a:t>нагляду,</a:t>
            </a:r>
            <a:r>
              <a:rPr lang="uk-UA" sz="1000" spc="25" dirty="0">
                <a:solidFill>
                  <a:srgbClr val="706F6F"/>
                </a:solidFill>
                <a:latin typeface="Calibri"/>
                <a:cs typeface="Calibri"/>
              </a:rPr>
              <a:t> </a:t>
            </a:r>
            <a:r>
              <a:rPr lang="uk-UA" sz="1000" spc="45" dirty="0">
                <a:solidFill>
                  <a:srgbClr val="706F6F"/>
                </a:solidFill>
                <a:latin typeface="Calibri"/>
                <a:cs typeface="Calibri"/>
              </a:rPr>
              <a:t>а</a:t>
            </a:r>
            <a:r>
              <a:rPr lang="uk-UA" sz="1000" spc="30" dirty="0">
                <a:solidFill>
                  <a:srgbClr val="706F6F"/>
                </a:solidFill>
                <a:latin typeface="Calibri"/>
                <a:cs typeface="Calibri"/>
              </a:rPr>
              <a:t> </a:t>
            </a:r>
            <a:r>
              <a:rPr lang="uk-UA" sz="1000" spc="40" dirty="0">
                <a:solidFill>
                  <a:srgbClr val="706F6F"/>
                </a:solidFill>
                <a:latin typeface="Calibri"/>
                <a:cs typeface="Calibri"/>
              </a:rPr>
              <a:t>також</a:t>
            </a:r>
            <a:r>
              <a:rPr lang="uk-UA" sz="1000" spc="30" dirty="0">
                <a:solidFill>
                  <a:srgbClr val="706F6F"/>
                </a:solidFill>
                <a:latin typeface="Calibri"/>
                <a:cs typeface="Calibri"/>
              </a:rPr>
              <a:t> всі </a:t>
            </a:r>
            <a:r>
              <a:rPr lang="uk-UA" sz="1000" spc="20" dirty="0">
                <a:solidFill>
                  <a:srgbClr val="706F6F"/>
                </a:solidFill>
                <a:latin typeface="Calibri"/>
                <a:cs typeface="Calibri"/>
              </a:rPr>
              <a:t>письмові </a:t>
            </a:r>
            <a:r>
              <a:rPr lang="uk-UA" sz="1000" spc="-215" dirty="0">
                <a:solidFill>
                  <a:srgbClr val="706F6F"/>
                </a:solidFill>
                <a:latin typeface="Calibri"/>
                <a:cs typeface="Calibri"/>
              </a:rPr>
              <a:t> </a:t>
            </a:r>
            <a:r>
              <a:rPr lang="uk-UA" sz="1000" spc="25" dirty="0">
                <a:solidFill>
                  <a:srgbClr val="706F6F"/>
                </a:solidFill>
                <a:latin typeface="Calibri"/>
                <a:cs typeface="Calibri"/>
              </a:rPr>
              <a:t>оголошення</a:t>
            </a:r>
            <a:r>
              <a:rPr lang="uk-UA" sz="1000" spc="30" dirty="0">
                <a:solidFill>
                  <a:srgbClr val="706F6F"/>
                </a:solidFill>
                <a:latin typeface="Calibri"/>
                <a:cs typeface="Calibri"/>
              </a:rPr>
              <a:t> </a:t>
            </a:r>
            <a:r>
              <a:rPr lang="uk-UA" sz="1000" spc="25" dirty="0">
                <a:solidFill>
                  <a:srgbClr val="706F6F"/>
                </a:solidFill>
                <a:latin typeface="Calibri"/>
                <a:cs typeface="Calibri"/>
              </a:rPr>
              <a:t>та</a:t>
            </a:r>
            <a:r>
              <a:rPr lang="uk-UA" sz="1000" spc="30" dirty="0">
                <a:solidFill>
                  <a:srgbClr val="706F6F"/>
                </a:solidFill>
                <a:latin typeface="Calibri"/>
                <a:cs typeface="Calibri"/>
              </a:rPr>
              <a:t> </a:t>
            </a:r>
            <a:r>
              <a:rPr lang="uk-UA" sz="1000" spc="10" dirty="0">
                <a:solidFill>
                  <a:srgbClr val="706F6F"/>
                </a:solidFill>
                <a:latin typeface="Calibri"/>
                <a:cs typeface="Calibri"/>
              </a:rPr>
              <a:t>(прес-)релізи,</a:t>
            </a:r>
            <a:r>
              <a:rPr lang="uk-UA" sz="1000" spc="15" dirty="0">
                <a:solidFill>
                  <a:srgbClr val="706F6F"/>
                </a:solidFill>
                <a:latin typeface="Calibri"/>
                <a:cs typeface="Calibri"/>
              </a:rPr>
              <a:t> </a:t>
            </a:r>
            <a:r>
              <a:rPr lang="uk-UA" sz="1000" spc="20" dirty="0">
                <a:solidFill>
                  <a:srgbClr val="706F6F"/>
                </a:solidFill>
                <a:latin typeface="Calibri"/>
                <a:cs typeface="Calibri"/>
              </a:rPr>
              <a:t>адресовані</a:t>
            </a:r>
            <a:r>
              <a:rPr lang="uk-UA" sz="1000" spc="25" dirty="0">
                <a:solidFill>
                  <a:srgbClr val="706F6F"/>
                </a:solidFill>
                <a:latin typeface="Calibri"/>
                <a:cs typeface="Calibri"/>
              </a:rPr>
              <a:t> </a:t>
            </a:r>
            <a:r>
              <a:rPr lang="uk-UA" sz="1000" spc="20" dirty="0">
                <a:solidFill>
                  <a:srgbClr val="706F6F"/>
                </a:solidFill>
                <a:latin typeface="Calibri"/>
                <a:cs typeface="Calibri"/>
              </a:rPr>
              <a:t>великій</a:t>
            </a:r>
            <a:r>
              <a:rPr lang="uk-UA" sz="1000" spc="25" dirty="0">
                <a:solidFill>
                  <a:srgbClr val="706F6F"/>
                </a:solidFill>
                <a:latin typeface="Calibri"/>
                <a:cs typeface="Calibri"/>
              </a:rPr>
              <a:t> </a:t>
            </a:r>
            <a:r>
              <a:rPr lang="uk-UA" sz="1000" spc="15" dirty="0">
                <a:solidFill>
                  <a:srgbClr val="706F6F"/>
                </a:solidFill>
                <a:latin typeface="Calibri"/>
                <a:cs typeface="Calibri"/>
              </a:rPr>
              <a:t>групі</a:t>
            </a:r>
            <a:r>
              <a:rPr lang="uk-UA" sz="1000" spc="20" dirty="0">
                <a:solidFill>
                  <a:srgbClr val="706F6F"/>
                </a:solidFill>
                <a:latin typeface="Calibri"/>
                <a:cs typeface="Calibri"/>
              </a:rPr>
              <a:t> </a:t>
            </a:r>
            <a:r>
              <a:rPr lang="uk-UA" sz="1000" spc="15" dirty="0">
                <a:solidFill>
                  <a:srgbClr val="706F6F"/>
                </a:solidFill>
                <a:latin typeface="Calibri"/>
                <a:cs typeface="Calibri"/>
              </a:rPr>
              <a:t>одержувачів,</a:t>
            </a:r>
            <a:r>
              <a:rPr lang="uk-UA" sz="1000" spc="20" dirty="0">
                <a:solidFill>
                  <a:srgbClr val="706F6F"/>
                </a:solidFill>
                <a:latin typeface="Calibri"/>
                <a:cs typeface="Calibri"/>
              </a:rPr>
              <a:t> </a:t>
            </a:r>
            <a:r>
              <a:rPr lang="uk-UA" sz="1000" spc="40" dirty="0">
                <a:solidFill>
                  <a:srgbClr val="706F6F"/>
                </a:solidFill>
                <a:latin typeface="Calibri"/>
                <a:cs typeface="Calibri"/>
              </a:rPr>
              <a:t>здійснюються</a:t>
            </a:r>
            <a:r>
              <a:rPr lang="uk-UA" sz="1000" spc="45" dirty="0">
                <a:solidFill>
                  <a:srgbClr val="706F6F"/>
                </a:solidFill>
                <a:latin typeface="Calibri"/>
                <a:cs typeface="Calibri"/>
              </a:rPr>
              <a:t> </a:t>
            </a:r>
            <a:r>
              <a:rPr lang="uk-UA" sz="1000" spc="25" dirty="0">
                <a:solidFill>
                  <a:srgbClr val="706F6F"/>
                </a:solidFill>
                <a:latin typeface="Calibri"/>
                <a:cs typeface="Calibri"/>
              </a:rPr>
              <a:t>виключно</a:t>
            </a:r>
            <a:r>
              <a:rPr lang="uk-UA" sz="1000" spc="30" dirty="0">
                <a:solidFill>
                  <a:srgbClr val="706F6F"/>
                </a:solidFill>
                <a:latin typeface="Calibri"/>
                <a:cs typeface="Calibri"/>
              </a:rPr>
              <a:t> </a:t>
            </a:r>
            <a:r>
              <a:rPr lang="uk-UA" sz="1000" spc="30" dirty="0">
                <a:solidFill>
                  <a:schemeClr val="tx1">
                    <a:lumMod val="50000"/>
                    <a:lumOff val="50000"/>
                  </a:schemeClr>
                </a:solidFill>
                <a:latin typeface="Calibri"/>
                <a:cs typeface="Calibri"/>
              </a:rPr>
              <a:t>П</a:t>
            </a:r>
            <a:r>
              <a:rPr lang="uk-UA" sz="1000" spc="20" dirty="0">
                <a:solidFill>
                  <a:schemeClr val="tx1">
                    <a:lumMod val="50000"/>
                    <a:lumOff val="50000"/>
                  </a:schemeClr>
                </a:solidFill>
                <a:latin typeface="Calibri"/>
                <a:cs typeface="Calibri"/>
              </a:rPr>
              <a:t>равлінням Компанії </a:t>
            </a:r>
            <a:r>
              <a:rPr lang="uk-UA" sz="1000" spc="30" dirty="0">
                <a:solidFill>
                  <a:srgbClr val="706F6F"/>
                </a:solidFill>
                <a:latin typeface="Calibri"/>
                <a:cs typeface="Calibri"/>
              </a:rPr>
              <a:t>або </a:t>
            </a:r>
            <a:r>
              <a:rPr lang="uk-UA" sz="1000" spc="20" dirty="0">
                <a:solidFill>
                  <a:srgbClr val="706F6F"/>
                </a:solidFill>
                <a:latin typeface="Calibri"/>
                <a:cs typeface="Calibri"/>
              </a:rPr>
              <a:t>працівниками, </a:t>
            </a:r>
            <a:r>
              <a:rPr lang="uk-UA" sz="1000" spc="15" dirty="0">
                <a:solidFill>
                  <a:srgbClr val="706F6F"/>
                </a:solidFill>
                <a:latin typeface="Calibri"/>
                <a:cs typeface="Calibri"/>
              </a:rPr>
              <a:t>які </a:t>
            </a:r>
            <a:r>
              <a:rPr lang="uk-UA" sz="1000" spc="30" dirty="0">
                <a:solidFill>
                  <a:srgbClr val="706F6F"/>
                </a:solidFill>
                <a:latin typeface="Calibri"/>
                <a:cs typeface="Calibri"/>
              </a:rPr>
              <a:t>мають </a:t>
            </a:r>
            <a:r>
              <a:rPr lang="uk-UA" sz="1000" spc="35" dirty="0">
                <a:solidFill>
                  <a:srgbClr val="706F6F"/>
                </a:solidFill>
                <a:latin typeface="Calibri"/>
                <a:cs typeface="Calibri"/>
              </a:rPr>
              <a:t>на це </a:t>
            </a:r>
            <a:r>
              <a:rPr lang="uk-UA" sz="1000" spc="15" dirty="0">
                <a:solidFill>
                  <a:srgbClr val="706F6F"/>
                </a:solidFill>
                <a:latin typeface="Calibri"/>
                <a:cs typeface="Calibri"/>
              </a:rPr>
              <a:t>чітке </a:t>
            </a:r>
            <a:r>
              <a:rPr lang="uk-UA" sz="1000" spc="20" dirty="0">
                <a:solidFill>
                  <a:srgbClr val="706F6F"/>
                </a:solidFill>
                <a:latin typeface="Calibri"/>
                <a:cs typeface="Calibri"/>
              </a:rPr>
              <a:t>доручення </a:t>
            </a:r>
            <a:r>
              <a:rPr lang="uk-UA" sz="1000" spc="25" dirty="0">
                <a:solidFill>
                  <a:srgbClr val="706F6F"/>
                </a:solidFill>
                <a:latin typeface="Calibri"/>
                <a:cs typeface="Calibri"/>
              </a:rPr>
              <a:t>та </a:t>
            </a:r>
            <a:r>
              <a:rPr lang="uk-UA" sz="1000" spc="20" dirty="0">
                <a:solidFill>
                  <a:srgbClr val="706F6F"/>
                </a:solidFill>
                <a:latin typeface="Calibri"/>
                <a:cs typeface="Calibri"/>
              </a:rPr>
              <a:t>повноваження</a:t>
            </a:r>
            <a:r>
              <a:rPr lang="uk-UA" sz="1000" spc="10" dirty="0">
                <a:solidFill>
                  <a:srgbClr val="706F6F"/>
                </a:solidFill>
                <a:latin typeface="Calibri"/>
                <a:cs typeface="Calibri"/>
              </a:rPr>
              <a:t>.</a:t>
            </a:r>
            <a:r>
              <a:rPr lang="uk-UA" sz="1000" spc="-30" dirty="0">
                <a:solidFill>
                  <a:srgbClr val="706F6F"/>
                </a:solidFill>
                <a:latin typeface="Calibri"/>
                <a:cs typeface="Calibri"/>
              </a:rPr>
              <a:t> </a:t>
            </a:r>
            <a:r>
              <a:rPr lang="uk-UA" sz="1000" spc="45" dirty="0">
                <a:solidFill>
                  <a:srgbClr val="706F6F"/>
                </a:solidFill>
                <a:latin typeface="Calibri"/>
                <a:cs typeface="Calibri"/>
              </a:rPr>
              <a:t>Це</a:t>
            </a:r>
            <a:r>
              <a:rPr lang="uk-UA" sz="1000" spc="-20" dirty="0">
                <a:solidFill>
                  <a:srgbClr val="706F6F"/>
                </a:solidFill>
                <a:latin typeface="Calibri"/>
                <a:cs typeface="Calibri"/>
              </a:rPr>
              <a:t> </a:t>
            </a:r>
            <a:r>
              <a:rPr lang="uk-UA" sz="1000" spc="25" dirty="0">
                <a:solidFill>
                  <a:srgbClr val="706F6F"/>
                </a:solidFill>
                <a:latin typeface="Calibri"/>
                <a:cs typeface="Calibri"/>
              </a:rPr>
              <a:t>стосується</a:t>
            </a:r>
            <a:r>
              <a:rPr lang="uk-UA" sz="1000" spc="-20" dirty="0">
                <a:solidFill>
                  <a:srgbClr val="706F6F"/>
                </a:solidFill>
                <a:latin typeface="Calibri"/>
                <a:cs typeface="Calibri"/>
              </a:rPr>
              <a:t> </a:t>
            </a:r>
            <a:r>
              <a:rPr lang="uk-UA" sz="1000" spc="35" dirty="0">
                <a:solidFill>
                  <a:srgbClr val="706F6F"/>
                </a:solidFill>
                <a:latin typeface="Calibri"/>
                <a:cs typeface="Calibri"/>
              </a:rPr>
              <a:t>як</a:t>
            </a:r>
            <a:r>
              <a:rPr lang="uk-UA" sz="1000" spc="-20" dirty="0">
                <a:solidFill>
                  <a:srgbClr val="706F6F"/>
                </a:solidFill>
                <a:latin typeface="Calibri"/>
                <a:cs typeface="Calibri"/>
              </a:rPr>
              <a:t> </a:t>
            </a:r>
            <a:r>
              <a:rPr lang="uk-UA" sz="1000" spc="25" dirty="0">
                <a:solidFill>
                  <a:srgbClr val="706F6F"/>
                </a:solidFill>
                <a:latin typeface="Calibri"/>
                <a:cs typeface="Calibri"/>
              </a:rPr>
              <a:t>традиційної,</a:t>
            </a:r>
            <a:r>
              <a:rPr lang="uk-UA" sz="1000" spc="-20" dirty="0">
                <a:solidFill>
                  <a:srgbClr val="706F6F"/>
                </a:solidFill>
                <a:latin typeface="Calibri"/>
                <a:cs typeface="Calibri"/>
              </a:rPr>
              <a:t> </a:t>
            </a:r>
            <a:r>
              <a:rPr lang="uk-UA" sz="1000" spc="30" dirty="0">
                <a:solidFill>
                  <a:srgbClr val="706F6F"/>
                </a:solidFill>
                <a:latin typeface="Calibri"/>
                <a:cs typeface="Calibri"/>
              </a:rPr>
              <a:t>так</a:t>
            </a:r>
            <a:r>
              <a:rPr lang="uk-UA" sz="1000" spc="-15" dirty="0">
                <a:solidFill>
                  <a:srgbClr val="706F6F"/>
                </a:solidFill>
                <a:latin typeface="Calibri"/>
                <a:cs typeface="Calibri"/>
              </a:rPr>
              <a:t> </a:t>
            </a:r>
            <a:r>
              <a:rPr lang="uk-UA" sz="1000" spc="20" dirty="0">
                <a:solidFill>
                  <a:srgbClr val="706F6F"/>
                </a:solidFill>
                <a:latin typeface="Calibri"/>
                <a:cs typeface="Calibri"/>
              </a:rPr>
              <a:t>і</a:t>
            </a:r>
            <a:r>
              <a:rPr lang="uk-UA" sz="1000" spc="-20" dirty="0">
                <a:solidFill>
                  <a:srgbClr val="706F6F"/>
                </a:solidFill>
                <a:latin typeface="Calibri"/>
                <a:cs typeface="Calibri"/>
              </a:rPr>
              <a:t> </a:t>
            </a:r>
            <a:r>
              <a:rPr lang="uk-UA" sz="1000" spc="30" dirty="0">
                <a:solidFill>
                  <a:srgbClr val="706F6F"/>
                </a:solidFill>
                <a:latin typeface="Calibri"/>
                <a:cs typeface="Calibri"/>
              </a:rPr>
              <a:t>цифрової</a:t>
            </a:r>
            <a:r>
              <a:rPr lang="uk-UA" sz="1000" spc="-20" dirty="0">
                <a:solidFill>
                  <a:srgbClr val="706F6F"/>
                </a:solidFill>
                <a:latin typeface="Calibri"/>
                <a:cs typeface="Calibri"/>
              </a:rPr>
              <a:t> </a:t>
            </a:r>
            <a:r>
              <a:rPr lang="uk-UA" sz="1000" spc="20" dirty="0">
                <a:solidFill>
                  <a:srgbClr val="706F6F"/>
                </a:solidFill>
                <a:latin typeface="Calibri"/>
                <a:cs typeface="Calibri"/>
              </a:rPr>
              <a:t>комунікації.</a:t>
            </a:r>
            <a:endParaRPr lang="uk-UA" sz="1000" dirty="0">
              <a:latin typeface="Calibri"/>
              <a:cs typeface="Calibri"/>
            </a:endParaRPr>
          </a:p>
          <a:p>
            <a:pPr marL="12700" algn="just">
              <a:lnSpc>
                <a:spcPct val="100000"/>
              </a:lnSpc>
              <a:spcBef>
                <a:spcPts val="570"/>
              </a:spcBef>
            </a:pPr>
            <a:r>
              <a:rPr lang="uk-UA" sz="1000" spc="-5" dirty="0">
                <a:solidFill>
                  <a:srgbClr val="706F6F"/>
                </a:solidFill>
                <a:cs typeface="Calibri"/>
              </a:rPr>
              <a:t>Зовнішні запити мають бути переадресовані до </a:t>
            </a:r>
            <a:r>
              <a:rPr lang="uk-UA" sz="1000" spc="-5" dirty="0">
                <a:solidFill>
                  <a:schemeClr val="tx1">
                    <a:lumMod val="50000"/>
                    <a:lumOff val="50000"/>
                  </a:schemeClr>
                </a:solidFill>
                <a:cs typeface="Calibri"/>
              </a:rPr>
              <a:t>відповідних працівників.</a:t>
            </a:r>
            <a:endParaRPr lang="uk-UA" sz="1000" dirty="0">
              <a:solidFill>
                <a:schemeClr val="tx1">
                  <a:lumMod val="50000"/>
                  <a:lumOff val="50000"/>
                </a:schemeClr>
              </a:solidFill>
              <a:latin typeface="Calibri"/>
              <a:cs typeface="Calibri"/>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59" y="10364902"/>
            <a:ext cx="151130" cy="166712"/>
          </a:xfrm>
          <a:prstGeom prst="rect">
            <a:avLst/>
          </a:prstGeom>
        </p:spPr>
        <p:txBody>
          <a:bodyPr vert="horz" wrap="square" lIns="0" tIns="12700" rIns="0" bIns="0" rtlCol="0">
            <a:spAutoFit/>
          </a:bodyPr>
          <a:lstStyle/>
          <a:p>
            <a:pPr marL="12700">
              <a:lnSpc>
                <a:spcPct val="100000"/>
              </a:lnSpc>
              <a:spcBef>
                <a:spcPts val="100"/>
              </a:spcBef>
            </a:pPr>
            <a:r>
              <a:rPr lang="uk-UA" sz="1000" spc="-25" dirty="0">
                <a:solidFill>
                  <a:srgbClr val="706F6F"/>
                </a:solidFill>
                <a:latin typeface="Calibri"/>
                <a:cs typeface="Calibri"/>
              </a:rPr>
              <a:t>1</a:t>
            </a:r>
            <a:r>
              <a:rPr lang="uk-UA" sz="1000" dirty="0">
                <a:solidFill>
                  <a:srgbClr val="706F6F"/>
                </a:solidFill>
                <a:latin typeface="Calibri"/>
                <a:cs typeface="Calibri"/>
              </a:rPr>
              <a:t>3</a:t>
            </a:r>
            <a:endParaRPr lang="uk-UA" sz="1000" dirty="0">
              <a:latin typeface="Calibri"/>
              <a:cs typeface="Calibri"/>
            </a:endParaRPr>
          </a:p>
        </p:txBody>
      </p:sp>
      <p:pic>
        <p:nvPicPr>
          <p:cNvPr id="3" name="object 3"/>
          <p:cNvPicPr/>
          <p:nvPr/>
        </p:nvPicPr>
        <p:blipFill>
          <a:blip r:embed="rId2" cstate="print"/>
          <a:stretch>
            <a:fillRect/>
          </a:stretch>
        </p:blipFill>
        <p:spPr>
          <a:xfrm>
            <a:off x="0" y="12"/>
            <a:ext cx="7559992" cy="2111997"/>
          </a:xfrm>
          <a:prstGeom prst="rect">
            <a:avLst/>
          </a:prstGeom>
        </p:spPr>
      </p:pic>
      <p:sp>
        <p:nvSpPr>
          <p:cNvPr id="5" name="object 5"/>
          <p:cNvSpPr txBox="1">
            <a:spLocks noGrp="1"/>
          </p:cNvSpPr>
          <p:nvPr>
            <p:ph type="title"/>
          </p:nvPr>
        </p:nvSpPr>
        <p:spPr>
          <a:xfrm>
            <a:off x="511175" y="2701519"/>
            <a:ext cx="2930064" cy="243656"/>
          </a:xfrm>
          <a:prstGeom prst="rect">
            <a:avLst/>
          </a:prstGeom>
        </p:spPr>
        <p:txBody>
          <a:bodyPr vert="horz" wrap="square" lIns="0" tIns="12700" rIns="0" bIns="0" rtlCol="0">
            <a:spAutoFit/>
          </a:bodyPr>
          <a:lstStyle/>
          <a:p>
            <a:pPr marL="12700">
              <a:lnSpc>
                <a:spcPct val="100000"/>
              </a:lnSpc>
              <a:spcBef>
                <a:spcPts val="100"/>
              </a:spcBef>
            </a:pPr>
            <a:r>
              <a:rPr lang="uk-UA" spc="55" dirty="0"/>
              <a:t>Використання</a:t>
            </a:r>
            <a:r>
              <a:rPr lang="uk-UA" spc="-35" dirty="0"/>
              <a:t> </a:t>
            </a:r>
            <a:r>
              <a:rPr lang="uk-UA" spc="45" dirty="0"/>
              <a:t>ІТ</a:t>
            </a:r>
            <a:r>
              <a:rPr lang="uk-UA" spc="-35" dirty="0"/>
              <a:t> </a:t>
            </a:r>
            <a:r>
              <a:rPr lang="uk-UA" spc="55" dirty="0"/>
              <a:t>та інтернету</a:t>
            </a:r>
          </a:p>
        </p:txBody>
      </p:sp>
      <p:sp>
        <p:nvSpPr>
          <p:cNvPr id="6" name="object 6"/>
          <p:cNvSpPr txBox="1"/>
          <p:nvPr/>
        </p:nvSpPr>
        <p:spPr>
          <a:xfrm>
            <a:off x="511636" y="3219402"/>
            <a:ext cx="6277610" cy="500137"/>
          </a:xfrm>
          <a:prstGeom prst="rect">
            <a:avLst/>
          </a:prstGeom>
        </p:spPr>
        <p:txBody>
          <a:bodyPr vert="horz" wrap="square" lIns="0" tIns="12700" rIns="0" bIns="0" rtlCol="0">
            <a:spAutoFit/>
          </a:bodyPr>
          <a:lstStyle/>
          <a:p>
            <a:pPr marL="12700">
              <a:lnSpc>
                <a:spcPct val="100000"/>
              </a:lnSpc>
              <a:spcBef>
                <a:spcPts val="100"/>
              </a:spcBef>
            </a:pPr>
            <a:r>
              <a:rPr lang="uk-UA" sz="1000" dirty="0">
                <a:solidFill>
                  <a:schemeClr val="tx1">
                    <a:lumMod val="50000"/>
                    <a:lumOff val="50000"/>
                  </a:schemeClr>
                </a:solidFill>
              </a:rPr>
              <a:t>У контексті використання ІТ дотримуйтесь правил безпеки. </a:t>
            </a:r>
          </a:p>
          <a:p>
            <a:pPr marL="12700" algn="just">
              <a:lnSpc>
                <a:spcPct val="100000"/>
              </a:lnSpc>
              <a:spcBef>
                <a:spcPts val="100"/>
              </a:spcBef>
            </a:pPr>
            <a:r>
              <a:rPr lang="uk-UA" sz="1000" dirty="0">
                <a:solidFill>
                  <a:schemeClr val="tx1">
                    <a:lumMod val="50000"/>
                    <a:lumOff val="50000"/>
                  </a:schemeClr>
                </a:solidFill>
              </a:rPr>
              <a:t>ІТ-обладнання (ПК, ноутбук тощо) завжди має зберігатися належним чином та, у межах технічних можливостей, із захистом паролем.</a:t>
            </a:r>
          </a:p>
        </p:txBody>
      </p:sp>
      <p:sp>
        <p:nvSpPr>
          <p:cNvPr id="9" name="object 9"/>
          <p:cNvSpPr txBox="1"/>
          <p:nvPr/>
        </p:nvSpPr>
        <p:spPr>
          <a:xfrm>
            <a:off x="498475" y="3753195"/>
            <a:ext cx="6430010" cy="1605055"/>
          </a:xfrm>
          <a:prstGeom prst="rect">
            <a:avLst/>
          </a:prstGeom>
        </p:spPr>
        <p:txBody>
          <a:bodyPr vert="horz" wrap="square" lIns="0" tIns="12700" rIns="0" bIns="0" rtlCol="0">
            <a:spAutoFit/>
          </a:bodyPr>
          <a:lstStyle/>
          <a:p>
            <a:pPr marL="12700" marR="1549400">
              <a:lnSpc>
                <a:spcPct val="158500"/>
              </a:lnSpc>
              <a:spcBef>
                <a:spcPts val="100"/>
              </a:spcBef>
            </a:pPr>
            <a:r>
              <a:rPr lang="uk-UA" sz="1000" dirty="0">
                <a:solidFill>
                  <a:schemeClr val="tx1">
                    <a:lumMod val="50000"/>
                    <a:lumOff val="50000"/>
                  </a:schemeClr>
                </a:solidFill>
                <a:latin typeface="Calibri" panose="020F0502020204030204" pitchFamily="34" charset="0"/>
                <a:cs typeface="Calibri" panose="020F0502020204030204" pitchFamily="34" charset="0"/>
              </a:rPr>
              <a:t>Особисті паролі не можна передавати іншим працівникам або третім особам. </a:t>
            </a:r>
          </a:p>
          <a:p>
            <a:pPr marL="12700" marR="1549400">
              <a:lnSpc>
                <a:spcPct val="158500"/>
              </a:lnSpc>
              <a:spcBef>
                <a:spcPts val="100"/>
              </a:spcBef>
            </a:pPr>
            <a:r>
              <a:rPr lang="uk-UA" sz="1000" dirty="0">
                <a:solidFill>
                  <a:schemeClr val="tx1">
                    <a:lumMod val="50000"/>
                    <a:lumOff val="50000"/>
                  </a:schemeClr>
                </a:solidFill>
                <a:latin typeface="Calibri" panose="020F0502020204030204" pitchFamily="34" charset="0"/>
                <a:cs typeface="Calibri" panose="020F0502020204030204" pitchFamily="34" charset="0"/>
              </a:rPr>
              <a:t>Необхідно  дотримуватися чітких правил заміни паролів.</a:t>
            </a:r>
          </a:p>
          <a:p>
            <a:pPr marL="12700" marR="5080">
              <a:lnSpc>
                <a:spcPct val="100000"/>
              </a:lnSpc>
              <a:spcBef>
                <a:spcPts val="690"/>
              </a:spcBef>
            </a:pPr>
            <a:r>
              <a:rPr lang="uk-UA" sz="1000" spc="30" dirty="0">
                <a:solidFill>
                  <a:srgbClr val="706F6F"/>
                </a:solidFill>
                <a:latin typeface="Calibri"/>
                <a:cs typeface="Calibri"/>
              </a:rPr>
              <a:t>Якщо</a:t>
            </a:r>
            <a:r>
              <a:rPr lang="uk-UA" sz="1000" spc="-35" dirty="0">
                <a:solidFill>
                  <a:srgbClr val="706F6F"/>
                </a:solidFill>
                <a:latin typeface="Calibri"/>
                <a:cs typeface="Calibri"/>
              </a:rPr>
              <a:t> </a:t>
            </a:r>
            <a:r>
              <a:rPr lang="uk-UA" sz="1000" spc="15" dirty="0">
                <a:solidFill>
                  <a:srgbClr val="706F6F"/>
                </a:solidFill>
                <a:latin typeface="Calibri"/>
                <a:cs typeface="Calibri"/>
              </a:rPr>
              <a:t>дані,</a:t>
            </a:r>
            <a:r>
              <a:rPr lang="uk-UA" sz="1000" spc="-35" dirty="0">
                <a:solidFill>
                  <a:srgbClr val="706F6F"/>
                </a:solidFill>
                <a:latin typeface="Calibri"/>
                <a:cs typeface="Calibri"/>
              </a:rPr>
              <a:t> </a:t>
            </a:r>
            <a:r>
              <a:rPr lang="uk-UA" sz="1000" spc="15" dirty="0">
                <a:solidFill>
                  <a:srgbClr val="706F6F"/>
                </a:solidFill>
                <a:latin typeface="Calibri"/>
                <a:cs typeface="Calibri"/>
              </a:rPr>
              <a:t>пов'язані</a:t>
            </a:r>
            <a:r>
              <a:rPr lang="uk-UA" sz="1000" spc="-35" dirty="0">
                <a:solidFill>
                  <a:srgbClr val="706F6F"/>
                </a:solidFill>
                <a:latin typeface="Calibri"/>
                <a:cs typeface="Calibri"/>
              </a:rPr>
              <a:t> </a:t>
            </a:r>
            <a:r>
              <a:rPr lang="uk-UA" sz="1000" spc="40" dirty="0">
                <a:solidFill>
                  <a:srgbClr val="706F6F"/>
                </a:solidFill>
                <a:latin typeface="Calibri"/>
                <a:cs typeface="Calibri"/>
              </a:rPr>
              <a:t>з</a:t>
            </a:r>
            <a:r>
              <a:rPr lang="uk-UA" sz="1000" spc="-30" dirty="0">
                <a:solidFill>
                  <a:srgbClr val="706F6F"/>
                </a:solidFill>
                <a:latin typeface="Calibri"/>
                <a:cs typeface="Calibri"/>
              </a:rPr>
              <a:t> </a:t>
            </a:r>
            <a:r>
              <a:rPr lang="uk-UA" sz="1000" spc="20" dirty="0">
                <a:solidFill>
                  <a:srgbClr val="706F6F"/>
                </a:solidFill>
                <a:latin typeface="Calibri"/>
                <a:cs typeface="Calibri"/>
              </a:rPr>
              <a:t>компанією,</a:t>
            </a:r>
            <a:r>
              <a:rPr lang="uk-UA" sz="1000" spc="-35" dirty="0">
                <a:solidFill>
                  <a:srgbClr val="706F6F"/>
                </a:solidFill>
                <a:latin typeface="Calibri"/>
                <a:cs typeface="Calibri"/>
              </a:rPr>
              <a:t> </a:t>
            </a:r>
            <a:r>
              <a:rPr lang="uk-UA" sz="1000" spc="15" dirty="0">
                <a:solidFill>
                  <a:srgbClr val="706F6F"/>
                </a:solidFill>
                <a:latin typeface="Calibri"/>
                <a:cs typeface="Calibri"/>
              </a:rPr>
              <a:t>викрадені</a:t>
            </a:r>
            <a:r>
              <a:rPr lang="uk-UA" sz="1000" spc="-45" dirty="0">
                <a:solidFill>
                  <a:srgbClr val="706F6F"/>
                </a:solidFill>
                <a:latin typeface="Calibri"/>
                <a:cs typeface="Calibri"/>
              </a:rPr>
              <a:t> </a:t>
            </a:r>
            <a:r>
              <a:rPr lang="uk-UA" sz="1000" spc="30" dirty="0">
                <a:solidFill>
                  <a:srgbClr val="706F6F"/>
                </a:solidFill>
                <a:latin typeface="Calibri"/>
                <a:cs typeface="Calibri"/>
              </a:rPr>
              <a:t>або</a:t>
            </a:r>
            <a:r>
              <a:rPr lang="uk-UA" sz="1000" spc="-35" dirty="0">
                <a:solidFill>
                  <a:srgbClr val="706F6F"/>
                </a:solidFill>
                <a:latin typeface="Calibri"/>
                <a:cs typeface="Calibri"/>
              </a:rPr>
              <a:t> </a:t>
            </a:r>
            <a:r>
              <a:rPr lang="uk-UA" sz="1000" spc="35" dirty="0">
                <a:solidFill>
                  <a:srgbClr val="706F6F"/>
                </a:solidFill>
                <a:latin typeface="Calibri"/>
                <a:cs typeface="Calibri"/>
              </a:rPr>
              <a:t>не</a:t>
            </a:r>
            <a:r>
              <a:rPr lang="uk-UA" sz="1000" spc="-30" dirty="0">
                <a:solidFill>
                  <a:srgbClr val="706F6F"/>
                </a:solidFill>
                <a:latin typeface="Calibri"/>
                <a:cs typeface="Calibri"/>
              </a:rPr>
              <a:t> </a:t>
            </a:r>
            <a:r>
              <a:rPr lang="uk-UA" sz="1000" spc="25" dirty="0">
                <a:solidFill>
                  <a:srgbClr val="706F6F"/>
                </a:solidFill>
                <a:latin typeface="Calibri"/>
                <a:cs typeface="Calibri"/>
              </a:rPr>
              <a:t>можуть</a:t>
            </a:r>
            <a:r>
              <a:rPr lang="uk-UA" sz="1000" spc="-35" dirty="0">
                <a:solidFill>
                  <a:srgbClr val="706F6F"/>
                </a:solidFill>
                <a:latin typeface="Calibri"/>
                <a:cs typeface="Calibri"/>
              </a:rPr>
              <a:t> </a:t>
            </a:r>
            <a:r>
              <a:rPr lang="uk-UA" sz="1000" spc="25" dirty="0">
                <a:solidFill>
                  <a:srgbClr val="706F6F"/>
                </a:solidFill>
                <a:latin typeface="Calibri"/>
                <a:cs typeface="Calibri"/>
              </a:rPr>
              <a:t>бути</a:t>
            </a:r>
            <a:r>
              <a:rPr lang="uk-UA" sz="1000" spc="-35" dirty="0">
                <a:solidFill>
                  <a:srgbClr val="706F6F"/>
                </a:solidFill>
                <a:latin typeface="Calibri"/>
                <a:cs typeface="Calibri"/>
              </a:rPr>
              <a:t> </a:t>
            </a:r>
            <a:r>
              <a:rPr lang="uk-UA" sz="1000" spc="15" dirty="0">
                <a:solidFill>
                  <a:srgbClr val="706F6F"/>
                </a:solidFill>
                <a:latin typeface="Calibri"/>
                <a:cs typeface="Calibri"/>
              </a:rPr>
              <a:t>знайдені,</a:t>
            </a:r>
            <a:r>
              <a:rPr lang="uk-UA" sz="1000" spc="-35" dirty="0">
                <a:solidFill>
                  <a:srgbClr val="706F6F"/>
                </a:solidFill>
                <a:latin typeface="Calibri"/>
                <a:cs typeface="Calibri"/>
              </a:rPr>
              <a:t> </a:t>
            </a:r>
            <a:r>
              <a:rPr lang="uk-UA" sz="1000" spc="20" dirty="0">
                <a:solidFill>
                  <a:srgbClr val="706F6F"/>
                </a:solidFill>
                <a:latin typeface="Calibri"/>
                <a:cs typeface="Calibri"/>
              </a:rPr>
              <a:t>необхідно</a:t>
            </a:r>
            <a:r>
              <a:rPr lang="uk-UA" sz="1000" spc="-30" dirty="0">
                <a:solidFill>
                  <a:srgbClr val="706F6F"/>
                </a:solidFill>
                <a:latin typeface="Calibri"/>
                <a:cs typeface="Calibri"/>
              </a:rPr>
              <a:t> </a:t>
            </a:r>
            <a:r>
              <a:rPr lang="uk-UA" sz="1000" spc="20" dirty="0">
                <a:solidFill>
                  <a:srgbClr val="706F6F"/>
                </a:solidFill>
                <a:latin typeface="Calibri"/>
                <a:cs typeface="Calibri"/>
              </a:rPr>
              <a:t>негайно</a:t>
            </a:r>
            <a:r>
              <a:rPr lang="uk-UA" sz="1000" spc="-35" dirty="0">
                <a:solidFill>
                  <a:srgbClr val="706F6F"/>
                </a:solidFill>
                <a:latin typeface="Calibri"/>
                <a:cs typeface="Calibri"/>
              </a:rPr>
              <a:t> </a:t>
            </a:r>
            <a:r>
              <a:rPr lang="uk-UA" sz="1000" spc="20" dirty="0">
                <a:solidFill>
                  <a:srgbClr val="706F6F"/>
                </a:solidFill>
                <a:latin typeface="Calibri"/>
                <a:cs typeface="Calibri"/>
              </a:rPr>
              <a:t>повідомити</a:t>
            </a:r>
            <a:r>
              <a:rPr lang="uk-UA" sz="1000" spc="-35" dirty="0">
                <a:solidFill>
                  <a:srgbClr val="706F6F"/>
                </a:solidFill>
                <a:latin typeface="Calibri"/>
                <a:cs typeface="Calibri"/>
              </a:rPr>
              <a:t> </a:t>
            </a:r>
            <a:r>
              <a:rPr lang="uk-UA" sz="1000" spc="30" dirty="0">
                <a:solidFill>
                  <a:srgbClr val="706F6F"/>
                </a:solidFill>
                <a:latin typeface="Calibri"/>
                <a:cs typeface="Calibri"/>
              </a:rPr>
              <a:t>про</a:t>
            </a:r>
            <a:r>
              <a:rPr lang="uk-UA" sz="1000" spc="-35" dirty="0">
                <a:solidFill>
                  <a:srgbClr val="706F6F"/>
                </a:solidFill>
                <a:latin typeface="Calibri"/>
                <a:cs typeface="Calibri"/>
              </a:rPr>
              <a:t> </a:t>
            </a:r>
            <a:r>
              <a:rPr lang="uk-UA" sz="1000" spc="35" dirty="0">
                <a:solidFill>
                  <a:srgbClr val="706F6F"/>
                </a:solidFill>
                <a:latin typeface="Calibri"/>
                <a:cs typeface="Calibri"/>
              </a:rPr>
              <a:t>це </a:t>
            </a:r>
            <a:r>
              <a:rPr lang="uk-UA" sz="1000" spc="40" dirty="0">
                <a:solidFill>
                  <a:srgbClr val="706F6F"/>
                </a:solidFill>
                <a:latin typeface="Calibri"/>
                <a:cs typeface="Calibri"/>
              </a:rPr>
              <a:t> </a:t>
            </a:r>
            <a:r>
              <a:rPr lang="uk-UA" sz="1000" spc="15" dirty="0">
                <a:solidFill>
                  <a:srgbClr val="706F6F"/>
                </a:solidFill>
                <a:latin typeface="Calibri"/>
                <a:cs typeface="Calibri"/>
              </a:rPr>
              <a:t>відповідного</a:t>
            </a:r>
            <a:r>
              <a:rPr lang="uk-UA" sz="1000" spc="-30" dirty="0">
                <a:solidFill>
                  <a:srgbClr val="706F6F"/>
                </a:solidFill>
                <a:latin typeface="Calibri"/>
                <a:cs typeface="Calibri"/>
              </a:rPr>
              <a:t> </a:t>
            </a:r>
            <a:r>
              <a:rPr lang="uk-UA" sz="1000" spc="15" dirty="0">
                <a:solidFill>
                  <a:srgbClr val="706F6F"/>
                </a:solidFill>
                <a:latin typeface="Calibri"/>
                <a:cs typeface="Calibri"/>
              </a:rPr>
              <a:t>керівника.</a:t>
            </a:r>
            <a:r>
              <a:rPr lang="uk-UA" sz="1000" spc="-30" dirty="0">
                <a:solidFill>
                  <a:srgbClr val="706F6F"/>
                </a:solidFill>
                <a:latin typeface="Calibri"/>
                <a:cs typeface="Calibri"/>
              </a:rPr>
              <a:t> </a:t>
            </a:r>
            <a:r>
              <a:rPr lang="uk-UA" sz="1000" spc="30" dirty="0">
                <a:solidFill>
                  <a:srgbClr val="706F6F"/>
                </a:solidFill>
                <a:latin typeface="Calibri"/>
                <a:cs typeface="Calibri"/>
              </a:rPr>
              <a:t>Якщо</a:t>
            </a:r>
            <a:r>
              <a:rPr lang="uk-UA" sz="1000" spc="-30" dirty="0">
                <a:solidFill>
                  <a:srgbClr val="706F6F"/>
                </a:solidFill>
                <a:latin typeface="Calibri"/>
                <a:cs typeface="Calibri"/>
              </a:rPr>
              <a:t> </a:t>
            </a:r>
            <a:r>
              <a:rPr lang="uk-UA" sz="1000" spc="35" dirty="0">
                <a:solidFill>
                  <a:srgbClr val="706F6F"/>
                </a:solidFill>
                <a:latin typeface="Calibri"/>
                <a:cs typeface="Calibri"/>
              </a:rPr>
              <a:t>це</a:t>
            </a:r>
            <a:r>
              <a:rPr lang="uk-UA" sz="1000" spc="-30" dirty="0">
                <a:solidFill>
                  <a:srgbClr val="706F6F"/>
                </a:solidFill>
                <a:latin typeface="Calibri"/>
                <a:cs typeface="Calibri"/>
              </a:rPr>
              <a:t> </a:t>
            </a:r>
            <a:r>
              <a:rPr lang="uk-UA" sz="1000" spc="15" dirty="0">
                <a:solidFill>
                  <a:srgbClr val="706F6F"/>
                </a:solidFill>
                <a:latin typeface="Calibri"/>
                <a:cs typeface="Calibri"/>
              </a:rPr>
              <a:t>стосується</a:t>
            </a:r>
            <a:r>
              <a:rPr lang="uk-UA" sz="1000" spc="-30" dirty="0">
                <a:solidFill>
                  <a:srgbClr val="706F6F"/>
                </a:solidFill>
                <a:latin typeface="Calibri"/>
                <a:cs typeface="Calibri"/>
              </a:rPr>
              <a:t> </a:t>
            </a:r>
            <a:r>
              <a:rPr lang="uk-UA" sz="1000" spc="20" dirty="0">
                <a:solidFill>
                  <a:srgbClr val="706F6F"/>
                </a:solidFill>
                <a:latin typeface="Calibri"/>
                <a:cs typeface="Calibri"/>
              </a:rPr>
              <a:t>електронних</a:t>
            </a:r>
            <a:r>
              <a:rPr lang="uk-UA" sz="1000" spc="-30" dirty="0">
                <a:solidFill>
                  <a:srgbClr val="706F6F"/>
                </a:solidFill>
                <a:latin typeface="Calibri"/>
                <a:cs typeface="Calibri"/>
              </a:rPr>
              <a:t> </a:t>
            </a:r>
            <a:r>
              <a:rPr lang="uk-UA" sz="1000" spc="20" dirty="0">
                <a:solidFill>
                  <a:srgbClr val="706F6F"/>
                </a:solidFill>
                <a:latin typeface="Calibri"/>
                <a:cs typeface="Calibri"/>
              </a:rPr>
              <a:t>даних,</a:t>
            </a:r>
            <a:r>
              <a:rPr lang="uk-UA" sz="1000" spc="-30" dirty="0">
                <a:solidFill>
                  <a:srgbClr val="706F6F"/>
                </a:solidFill>
                <a:latin typeface="Calibri"/>
                <a:cs typeface="Calibri"/>
              </a:rPr>
              <a:t> </a:t>
            </a:r>
            <a:r>
              <a:rPr lang="uk-UA" sz="1000" spc="20" dirty="0">
                <a:solidFill>
                  <a:srgbClr val="706F6F"/>
                </a:solidFill>
                <a:latin typeface="Calibri"/>
                <a:cs typeface="Calibri"/>
              </a:rPr>
              <a:t>необхідно</a:t>
            </a:r>
            <a:r>
              <a:rPr lang="uk-UA" sz="1000" spc="-30" dirty="0">
                <a:solidFill>
                  <a:srgbClr val="706F6F"/>
                </a:solidFill>
                <a:latin typeface="Calibri"/>
                <a:cs typeface="Calibri"/>
              </a:rPr>
              <a:t> </a:t>
            </a:r>
            <a:r>
              <a:rPr lang="uk-UA" sz="1000" spc="20" dirty="0">
                <a:solidFill>
                  <a:srgbClr val="706F6F"/>
                </a:solidFill>
                <a:latin typeface="Calibri"/>
                <a:cs typeface="Calibri"/>
              </a:rPr>
              <a:t>негайно</a:t>
            </a:r>
            <a:r>
              <a:rPr lang="uk-UA" sz="1000" spc="-30" dirty="0">
                <a:solidFill>
                  <a:srgbClr val="706F6F"/>
                </a:solidFill>
                <a:latin typeface="Calibri"/>
                <a:cs typeface="Calibri"/>
              </a:rPr>
              <a:t> </a:t>
            </a:r>
            <a:r>
              <a:rPr lang="uk-UA" sz="1000" spc="20" dirty="0">
                <a:solidFill>
                  <a:srgbClr val="706F6F"/>
                </a:solidFill>
                <a:latin typeface="Calibri"/>
                <a:cs typeface="Calibri"/>
              </a:rPr>
              <a:t>заблокувати</a:t>
            </a:r>
            <a:r>
              <a:rPr lang="uk-UA" sz="1000" spc="-30" dirty="0">
                <a:solidFill>
                  <a:srgbClr val="706F6F"/>
                </a:solidFill>
                <a:latin typeface="Calibri"/>
                <a:cs typeface="Calibri"/>
              </a:rPr>
              <a:t> </a:t>
            </a:r>
            <a:r>
              <a:rPr lang="uk-UA" sz="1000" spc="20" dirty="0">
                <a:solidFill>
                  <a:srgbClr val="706F6F"/>
                </a:solidFill>
                <a:latin typeface="Calibri"/>
                <a:cs typeface="Calibri"/>
              </a:rPr>
              <a:t>паролі</a:t>
            </a:r>
            <a:r>
              <a:rPr lang="uk-UA" sz="1000" spc="-30" dirty="0">
                <a:solidFill>
                  <a:srgbClr val="706F6F"/>
                </a:solidFill>
                <a:latin typeface="Calibri"/>
                <a:cs typeface="Calibri"/>
              </a:rPr>
              <a:t> </a:t>
            </a:r>
            <a:r>
              <a:rPr lang="uk-UA" sz="1000" spc="30" dirty="0">
                <a:solidFill>
                  <a:srgbClr val="706F6F"/>
                </a:solidFill>
                <a:latin typeface="Calibri"/>
                <a:cs typeface="Calibri"/>
              </a:rPr>
              <a:t>або</a:t>
            </a:r>
            <a:r>
              <a:rPr lang="uk-UA" sz="1000" spc="-30" dirty="0">
                <a:solidFill>
                  <a:srgbClr val="706F6F"/>
                </a:solidFill>
                <a:latin typeface="Calibri"/>
                <a:cs typeface="Calibri"/>
              </a:rPr>
              <a:t> </a:t>
            </a:r>
            <a:r>
              <a:rPr lang="uk-UA" sz="1000" spc="25" dirty="0">
                <a:solidFill>
                  <a:srgbClr val="706F6F"/>
                </a:solidFill>
                <a:latin typeface="Calibri"/>
                <a:cs typeface="Calibri"/>
              </a:rPr>
              <a:t>вжити </a:t>
            </a:r>
            <a:r>
              <a:rPr lang="uk-UA" sz="1000" spc="-210" dirty="0">
                <a:solidFill>
                  <a:srgbClr val="706F6F"/>
                </a:solidFill>
                <a:latin typeface="Calibri"/>
                <a:cs typeface="Calibri"/>
              </a:rPr>
              <a:t> </a:t>
            </a:r>
            <a:r>
              <a:rPr lang="uk-UA" sz="1000" spc="25" dirty="0">
                <a:solidFill>
                  <a:srgbClr val="706F6F"/>
                </a:solidFill>
                <a:latin typeface="Calibri"/>
                <a:cs typeface="Calibri"/>
              </a:rPr>
              <a:t>інших</a:t>
            </a:r>
            <a:r>
              <a:rPr lang="uk-UA" sz="1000" spc="-40" dirty="0">
                <a:solidFill>
                  <a:srgbClr val="706F6F"/>
                </a:solidFill>
                <a:latin typeface="Calibri"/>
                <a:cs typeface="Calibri"/>
              </a:rPr>
              <a:t> </a:t>
            </a:r>
            <a:r>
              <a:rPr lang="uk-UA" sz="1000" spc="15" dirty="0">
                <a:solidFill>
                  <a:srgbClr val="706F6F"/>
                </a:solidFill>
                <a:latin typeface="Calibri"/>
                <a:cs typeface="Calibri"/>
              </a:rPr>
              <a:t>відповідних</a:t>
            </a:r>
            <a:r>
              <a:rPr lang="uk-UA" sz="1000" spc="-40" dirty="0">
                <a:solidFill>
                  <a:srgbClr val="706F6F"/>
                </a:solidFill>
                <a:latin typeface="Calibri"/>
                <a:cs typeface="Calibri"/>
              </a:rPr>
              <a:t> </a:t>
            </a:r>
            <a:r>
              <a:rPr lang="uk-UA" sz="1000" spc="15" dirty="0">
                <a:solidFill>
                  <a:srgbClr val="706F6F"/>
                </a:solidFill>
                <a:latin typeface="Calibri"/>
                <a:cs typeface="Calibri"/>
              </a:rPr>
              <a:t>заходів,</a:t>
            </a:r>
            <a:r>
              <a:rPr lang="uk-UA" sz="1000" spc="-40" dirty="0">
                <a:solidFill>
                  <a:srgbClr val="706F6F"/>
                </a:solidFill>
                <a:latin typeface="Calibri"/>
                <a:cs typeface="Calibri"/>
              </a:rPr>
              <a:t> </a:t>
            </a:r>
            <a:r>
              <a:rPr lang="uk-UA" sz="1000" spc="20" dirty="0">
                <a:solidFill>
                  <a:srgbClr val="706F6F"/>
                </a:solidFill>
                <a:latin typeface="Calibri"/>
                <a:cs typeface="Calibri"/>
              </a:rPr>
              <a:t>проконсультувавшись</a:t>
            </a:r>
            <a:r>
              <a:rPr lang="uk-UA" sz="1000" spc="-40" dirty="0">
                <a:solidFill>
                  <a:srgbClr val="706F6F"/>
                </a:solidFill>
                <a:latin typeface="Calibri"/>
                <a:cs typeface="Calibri"/>
              </a:rPr>
              <a:t> </a:t>
            </a:r>
            <a:r>
              <a:rPr lang="uk-UA" sz="1000" spc="40" dirty="0">
                <a:solidFill>
                  <a:srgbClr val="706F6F"/>
                </a:solidFill>
                <a:latin typeface="Calibri"/>
                <a:cs typeface="Calibri"/>
              </a:rPr>
              <a:t>з</a:t>
            </a:r>
            <a:r>
              <a:rPr lang="uk-UA" sz="1000" spc="-40" dirty="0">
                <a:solidFill>
                  <a:srgbClr val="706F6F"/>
                </a:solidFill>
                <a:latin typeface="Calibri"/>
                <a:cs typeface="Calibri"/>
              </a:rPr>
              <a:t> </a:t>
            </a:r>
            <a:r>
              <a:rPr lang="uk-UA" sz="1000" spc="10" dirty="0">
                <a:solidFill>
                  <a:srgbClr val="706F6F"/>
                </a:solidFill>
                <a:latin typeface="Calibri"/>
                <a:cs typeface="Calibri"/>
              </a:rPr>
              <a:t>ІТ-відділом.</a:t>
            </a:r>
            <a:endParaRPr lang="uk-UA" sz="1000" dirty="0">
              <a:latin typeface="Calibri"/>
              <a:cs typeface="Calibri"/>
            </a:endParaRPr>
          </a:p>
          <a:p>
            <a:pPr marL="12700" marR="20320" algn="just">
              <a:lnSpc>
                <a:spcPct val="100000"/>
              </a:lnSpc>
              <a:spcBef>
                <a:spcPts val="695"/>
              </a:spcBef>
            </a:pPr>
            <a:r>
              <a:rPr lang="uk-UA" sz="1000" spc="20" dirty="0">
                <a:solidFill>
                  <a:srgbClr val="706F6F"/>
                </a:solidFill>
                <a:latin typeface="Calibri"/>
                <a:cs typeface="Calibri"/>
              </a:rPr>
              <a:t>Засоби</a:t>
            </a:r>
            <a:r>
              <a:rPr lang="uk-UA" sz="1000" spc="25" dirty="0">
                <a:solidFill>
                  <a:srgbClr val="706F6F"/>
                </a:solidFill>
                <a:latin typeface="Calibri"/>
                <a:cs typeface="Calibri"/>
              </a:rPr>
              <a:t> </a:t>
            </a:r>
            <a:r>
              <a:rPr lang="uk-UA" sz="1000" spc="15" dirty="0">
                <a:solidFill>
                  <a:srgbClr val="706F6F"/>
                </a:solidFill>
                <a:latin typeface="Calibri"/>
                <a:cs typeface="Calibri"/>
              </a:rPr>
              <a:t>зв'язку </a:t>
            </a:r>
            <a:r>
              <a:rPr lang="en-US" sz="1000" spc="15" dirty="0" smtClean="0">
                <a:solidFill>
                  <a:srgbClr val="706F6F"/>
                </a:solidFill>
                <a:latin typeface="Calibri"/>
                <a:cs typeface="Calibri"/>
              </a:rPr>
              <a:t>GRAWE</a:t>
            </a:r>
            <a:r>
              <a:rPr lang="uk-UA" sz="1000" spc="20" dirty="0" smtClean="0">
                <a:solidFill>
                  <a:srgbClr val="706F6F"/>
                </a:solidFill>
                <a:latin typeface="Calibri"/>
                <a:cs typeface="Calibri"/>
              </a:rPr>
              <a:t>,</a:t>
            </a:r>
            <a:r>
              <a:rPr lang="uk-UA" sz="1000" spc="25" dirty="0" smtClean="0">
                <a:solidFill>
                  <a:srgbClr val="706F6F"/>
                </a:solidFill>
                <a:latin typeface="Calibri"/>
                <a:cs typeface="Calibri"/>
              </a:rPr>
              <a:t> </a:t>
            </a:r>
            <a:r>
              <a:rPr lang="uk-UA" sz="1000" spc="15" dirty="0">
                <a:solidFill>
                  <a:srgbClr val="706F6F"/>
                </a:solidFill>
                <a:latin typeface="Calibri"/>
                <a:cs typeface="Calibri"/>
              </a:rPr>
              <a:t>такі</a:t>
            </a:r>
            <a:r>
              <a:rPr lang="uk-UA" sz="1000" spc="20" dirty="0">
                <a:solidFill>
                  <a:srgbClr val="706F6F"/>
                </a:solidFill>
                <a:latin typeface="Calibri"/>
                <a:cs typeface="Calibri"/>
              </a:rPr>
              <a:t> </a:t>
            </a:r>
            <a:r>
              <a:rPr lang="uk-UA" sz="1000" spc="30" dirty="0">
                <a:solidFill>
                  <a:srgbClr val="706F6F"/>
                </a:solidFill>
                <a:latin typeface="Calibri"/>
                <a:cs typeface="Calibri"/>
              </a:rPr>
              <a:t>як</a:t>
            </a:r>
            <a:r>
              <a:rPr lang="uk-UA" sz="1000" spc="35" dirty="0">
                <a:solidFill>
                  <a:srgbClr val="706F6F"/>
                </a:solidFill>
                <a:latin typeface="Calibri"/>
                <a:cs typeface="Calibri"/>
              </a:rPr>
              <a:t> </a:t>
            </a:r>
            <a:r>
              <a:rPr lang="uk-UA" sz="1000" spc="15" dirty="0">
                <a:solidFill>
                  <a:srgbClr val="706F6F"/>
                </a:solidFill>
                <a:latin typeface="Calibri"/>
                <a:cs typeface="Calibri"/>
              </a:rPr>
              <a:t>інтернет</a:t>
            </a:r>
            <a:r>
              <a:rPr lang="uk-UA" sz="1000" spc="20" dirty="0">
                <a:solidFill>
                  <a:srgbClr val="706F6F"/>
                </a:solidFill>
                <a:latin typeface="Calibri"/>
                <a:cs typeface="Calibri"/>
              </a:rPr>
              <a:t> </a:t>
            </a:r>
            <a:r>
              <a:rPr lang="uk-UA" sz="1000" spc="25" dirty="0">
                <a:solidFill>
                  <a:srgbClr val="706F6F"/>
                </a:solidFill>
                <a:latin typeface="Calibri"/>
                <a:cs typeface="Calibri"/>
              </a:rPr>
              <a:t>та</a:t>
            </a:r>
            <a:r>
              <a:rPr lang="uk-UA" sz="1000" spc="30" dirty="0">
                <a:solidFill>
                  <a:srgbClr val="706F6F"/>
                </a:solidFill>
                <a:latin typeface="Calibri"/>
                <a:cs typeface="Calibri"/>
              </a:rPr>
              <a:t> </a:t>
            </a:r>
            <a:r>
              <a:rPr lang="uk-UA" sz="1000" spc="20" dirty="0">
                <a:solidFill>
                  <a:srgbClr val="706F6F"/>
                </a:solidFill>
                <a:latin typeface="Calibri"/>
                <a:cs typeface="Calibri"/>
              </a:rPr>
              <a:t>електронна</a:t>
            </a:r>
            <a:r>
              <a:rPr lang="uk-UA" sz="1000" spc="25" dirty="0">
                <a:solidFill>
                  <a:srgbClr val="706F6F"/>
                </a:solidFill>
                <a:latin typeface="Calibri"/>
                <a:cs typeface="Calibri"/>
              </a:rPr>
              <a:t> </a:t>
            </a:r>
            <a:r>
              <a:rPr lang="uk-UA" sz="1000" spc="20" dirty="0">
                <a:solidFill>
                  <a:srgbClr val="706F6F"/>
                </a:solidFill>
                <a:latin typeface="Calibri"/>
                <a:cs typeface="Calibri"/>
              </a:rPr>
              <a:t>пошта,</a:t>
            </a:r>
            <a:r>
              <a:rPr lang="uk-UA" sz="1000" spc="25" dirty="0">
                <a:solidFill>
                  <a:srgbClr val="706F6F"/>
                </a:solidFill>
                <a:latin typeface="Calibri"/>
                <a:cs typeface="Calibri"/>
              </a:rPr>
              <a:t> </a:t>
            </a:r>
            <a:r>
              <a:rPr lang="uk-UA" sz="1000" spc="20" dirty="0">
                <a:solidFill>
                  <a:srgbClr val="706F6F"/>
                </a:solidFill>
                <a:latin typeface="Calibri"/>
                <a:cs typeface="Calibri"/>
              </a:rPr>
              <a:t>використовуються</a:t>
            </a:r>
            <a:r>
              <a:rPr lang="uk-UA" sz="1000" spc="25" dirty="0">
                <a:solidFill>
                  <a:srgbClr val="706F6F"/>
                </a:solidFill>
                <a:latin typeface="Calibri"/>
                <a:cs typeface="Calibri"/>
              </a:rPr>
              <a:t> переважно</a:t>
            </a:r>
            <a:r>
              <a:rPr lang="uk-UA" sz="1000" spc="30" dirty="0">
                <a:solidFill>
                  <a:srgbClr val="706F6F"/>
                </a:solidFill>
                <a:latin typeface="Calibri"/>
                <a:cs typeface="Calibri"/>
              </a:rPr>
              <a:t> для </a:t>
            </a:r>
            <a:r>
              <a:rPr lang="uk-UA" sz="1000" spc="35" dirty="0">
                <a:solidFill>
                  <a:srgbClr val="706F6F"/>
                </a:solidFill>
                <a:latin typeface="Calibri"/>
                <a:cs typeface="Calibri"/>
              </a:rPr>
              <a:t> </a:t>
            </a:r>
            <a:r>
              <a:rPr lang="uk-UA" sz="1000" spc="20" dirty="0">
                <a:solidFill>
                  <a:srgbClr val="706F6F"/>
                </a:solidFill>
                <a:latin typeface="Calibri"/>
                <a:cs typeface="Calibri"/>
              </a:rPr>
              <a:t>операційних</a:t>
            </a:r>
            <a:r>
              <a:rPr lang="uk-UA" sz="1000" spc="25" dirty="0">
                <a:solidFill>
                  <a:srgbClr val="706F6F"/>
                </a:solidFill>
                <a:latin typeface="Calibri"/>
                <a:cs typeface="Calibri"/>
              </a:rPr>
              <a:t> </a:t>
            </a:r>
            <a:r>
              <a:rPr lang="uk-UA" sz="1000" spc="15" dirty="0">
                <a:solidFill>
                  <a:srgbClr val="706F6F"/>
                </a:solidFill>
                <a:latin typeface="Calibri"/>
                <a:cs typeface="Calibri"/>
              </a:rPr>
              <a:t>потреб.</a:t>
            </a:r>
            <a:r>
              <a:rPr lang="uk-UA" sz="1000" spc="20" dirty="0">
                <a:solidFill>
                  <a:srgbClr val="706F6F"/>
                </a:solidFill>
                <a:latin typeface="Calibri"/>
                <a:cs typeface="Calibri"/>
              </a:rPr>
              <a:t> Використання</a:t>
            </a:r>
            <a:r>
              <a:rPr lang="uk-UA" sz="1000" spc="25" dirty="0">
                <a:solidFill>
                  <a:srgbClr val="706F6F"/>
                </a:solidFill>
                <a:latin typeface="Calibri"/>
                <a:cs typeface="Calibri"/>
              </a:rPr>
              <a:t> </a:t>
            </a:r>
            <a:r>
              <a:rPr lang="uk-UA" sz="1000" spc="-5" dirty="0">
                <a:solidFill>
                  <a:srgbClr val="706F6F"/>
                </a:solidFill>
                <a:latin typeface="Calibri"/>
                <a:cs typeface="Calibri"/>
              </a:rPr>
              <a:t>електронної</a:t>
            </a:r>
            <a:r>
              <a:rPr lang="uk-UA" sz="1000" dirty="0">
                <a:solidFill>
                  <a:srgbClr val="706F6F"/>
                </a:solidFill>
                <a:latin typeface="Calibri"/>
                <a:cs typeface="Calibri"/>
              </a:rPr>
              <a:t> пошти,</a:t>
            </a:r>
            <a:r>
              <a:rPr lang="uk-UA" sz="1000" spc="5" dirty="0">
                <a:solidFill>
                  <a:srgbClr val="706F6F"/>
                </a:solidFill>
                <a:latin typeface="Calibri"/>
                <a:cs typeface="Calibri"/>
              </a:rPr>
              <a:t> </a:t>
            </a:r>
            <a:r>
              <a:rPr lang="uk-UA" sz="1000" spc="15" dirty="0">
                <a:solidFill>
                  <a:srgbClr val="706F6F"/>
                </a:solidFill>
                <a:latin typeface="Calibri"/>
                <a:cs typeface="Calibri"/>
              </a:rPr>
              <a:t>Інтернету</a:t>
            </a:r>
            <a:r>
              <a:rPr lang="uk-UA" sz="1000" spc="20" dirty="0">
                <a:solidFill>
                  <a:srgbClr val="706F6F"/>
                </a:solidFill>
                <a:latin typeface="Calibri"/>
                <a:cs typeface="Calibri"/>
              </a:rPr>
              <a:t> </a:t>
            </a:r>
            <a:r>
              <a:rPr lang="uk-UA" sz="1000" spc="25" dirty="0">
                <a:solidFill>
                  <a:srgbClr val="706F6F"/>
                </a:solidFill>
                <a:latin typeface="Calibri"/>
                <a:cs typeface="Calibri"/>
              </a:rPr>
              <a:t>та</a:t>
            </a:r>
            <a:r>
              <a:rPr lang="uk-UA" sz="1000" spc="30" dirty="0">
                <a:solidFill>
                  <a:srgbClr val="706F6F"/>
                </a:solidFill>
                <a:latin typeface="Calibri"/>
                <a:cs typeface="Calibri"/>
              </a:rPr>
              <a:t> </a:t>
            </a:r>
            <a:r>
              <a:rPr lang="uk-UA" sz="1000" spc="25" dirty="0">
                <a:solidFill>
                  <a:srgbClr val="706F6F"/>
                </a:solidFill>
                <a:latin typeface="Calibri"/>
                <a:cs typeface="Calibri"/>
              </a:rPr>
              <a:t>інших</a:t>
            </a:r>
            <a:r>
              <a:rPr lang="uk-UA" sz="1000" spc="30" dirty="0">
                <a:solidFill>
                  <a:srgbClr val="706F6F"/>
                </a:solidFill>
                <a:latin typeface="Calibri"/>
                <a:cs typeface="Calibri"/>
              </a:rPr>
              <a:t> </a:t>
            </a:r>
            <a:r>
              <a:rPr lang="uk-UA" sz="1000" spc="20" dirty="0">
                <a:solidFill>
                  <a:srgbClr val="706F6F"/>
                </a:solidFill>
                <a:latin typeface="Calibri"/>
                <a:cs typeface="Calibri"/>
              </a:rPr>
              <a:t>електронних</a:t>
            </a:r>
            <a:r>
              <a:rPr lang="uk-UA" sz="1000" spc="25" dirty="0">
                <a:solidFill>
                  <a:srgbClr val="706F6F"/>
                </a:solidFill>
                <a:latin typeface="Calibri"/>
                <a:cs typeface="Calibri"/>
              </a:rPr>
              <a:t> </a:t>
            </a:r>
            <a:r>
              <a:rPr lang="uk-UA" sz="1000" spc="15" dirty="0">
                <a:solidFill>
                  <a:srgbClr val="706F6F"/>
                </a:solidFill>
                <a:latin typeface="Calibri"/>
                <a:cs typeface="Calibri"/>
              </a:rPr>
              <a:t>засобів</a:t>
            </a:r>
            <a:r>
              <a:rPr lang="uk-UA" sz="1000" spc="20" dirty="0">
                <a:solidFill>
                  <a:srgbClr val="706F6F"/>
                </a:solidFill>
                <a:latin typeface="Calibri"/>
                <a:cs typeface="Calibri"/>
              </a:rPr>
              <a:t> </a:t>
            </a:r>
            <a:r>
              <a:rPr lang="uk-UA" sz="1000" spc="15" dirty="0">
                <a:solidFill>
                  <a:srgbClr val="706F6F"/>
                </a:solidFill>
                <a:latin typeface="Calibri"/>
                <a:cs typeface="Calibri"/>
              </a:rPr>
              <a:t>зв'язку </a:t>
            </a:r>
            <a:r>
              <a:rPr lang="uk-UA" sz="1000" spc="20" dirty="0">
                <a:solidFill>
                  <a:srgbClr val="706F6F"/>
                </a:solidFill>
                <a:latin typeface="Calibri"/>
                <a:cs typeface="Calibri"/>
              </a:rPr>
              <a:t> регулюється</a:t>
            </a:r>
            <a:r>
              <a:rPr lang="uk-UA" sz="1000" spc="-45" dirty="0">
                <a:solidFill>
                  <a:srgbClr val="706F6F"/>
                </a:solidFill>
                <a:latin typeface="Calibri"/>
                <a:cs typeface="Calibri"/>
              </a:rPr>
              <a:t> </a:t>
            </a:r>
            <a:r>
              <a:rPr lang="uk-UA" sz="1000" spc="25" dirty="0">
                <a:solidFill>
                  <a:srgbClr val="706F6F"/>
                </a:solidFill>
                <a:latin typeface="Calibri"/>
                <a:cs typeface="Calibri"/>
              </a:rPr>
              <a:t>окремими</a:t>
            </a:r>
            <a:r>
              <a:rPr lang="uk-UA" sz="1000" spc="-40" dirty="0">
                <a:solidFill>
                  <a:srgbClr val="706F6F"/>
                </a:solidFill>
                <a:latin typeface="Calibri"/>
                <a:cs typeface="Calibri"/>
              </a:rPr>
              <a:t> </a:t>
            </a:r>
            <a:r>
              <a:rPr lang="uk-UA" sz="1000" spc="40" dirty="0">
                <a:solidFill>
                  <a:srgbClr val="706F6F"/>
                </a:solidFill>
                <a:latin typeface="Calibri"/>
                <a:cs typeface="Calibri"/>
              </a:rPr>
              <a:t>правилами.</a:t>
            </a:r>
            <a:endParaRPr lang="uk-UA" sz="1000" dirty="0">
              <a:latin typeface="Calibri"/>
              <a:cs typeface="Calibri"/>
            </a:endParaRPr>
          </a:p>
        </p:txBody>
      </p:sp>
      <p:sp>
        <p:nvSpPr>
          <p:cNvPr id="10" name="object 10"/>
          <p:cNvSpPr txBox="1"/>
          <p:nvPr/>
        </p:nvSpPr>
        <p:spPr>
          <a:xfrm>
            <a:off x="5097781" y="6489700"/>
            <a:ext cx="1888489" cy="243656"/>
          </a:xfrm>
          <a:prstGeom prst="rect">
            <a:avLst/>
          </a:prstGeom>
        </p:spPr>
        <p:txBody>
          <a:bodyPr vert="horz" wrap="square" lIns="0" tIns="12700" rIns="0" bIns="0" rtlCol="0">
            <a:spAutoFit/>
          </a:bodyPr>
          <a:lstStyle/>
          <a:p>
            <a:pPr marL="12700">
              <a:lnSpc>
                <a:spcPct val="100000"/>
              </a:lnSpc>
              <a:spcBef>
                <a:spcPts val="100"/>
              </a:spcBef>
            </a:pPr>
            <a:r>
              <a:rPr lang="uk-UA" sz="1500" b="1" dirty="0">
                <a:solidFill>
                  <a:srgbClr val="007C57"/>
                </a:solidFill>
                <a:latin typeface="Calibri"/>
                <a:cs typeface="Calibri"/>
              </a:rPr>
              <a:t>Захист</a:t>
            </a:r>
            <a:r>
              <a:rPr lang="uk-UA" sz="1500" b="1" spc="-45" dirty="0">
                <a:solidFill>
                  <a:srgbClr val="007C57"/>
                </a:solidFill>
                <a:latin typeface="Calibri"/>
                <a:cs typeface="Calibri"/>
              </a:rPr>
              <a:t> </a:t>
            </a:r>
            <a:r>
              <a:rPr lang="uk-UA" sz="1500" b="1" spc="-10" dirty="0">
                <a:solidFill>
                  <a:srgbClr val="007C57"/>
                </a:solidFill>
                <a:latin typeface="Calibri"/>
                <a:cs typeface="Calibri"/>
              </a:rPr>
              <a:t>майна</a:t>
            </a:r>
            <a:r>
              <a:rPr lang="uk-UA" sz="1500" b="1" spc="-60" dirty="0">
                <a:solidFill>
                  <a:srgbClr val="007C57"/>
                </a:solidFill>
                <a:latin typeface="Calibri"/>
                <a:cs typeface="Calibri"/>
              </a:rPr>
              <a:t> </a:t>
            </a:r>
            <a:r>
              <a:rPr lang="uk-UA" sz="1500" b="1" spc="-10" dirty="0">
                <a:solidFill>
                  <a:srgbClr val="007C57"/>
                </a:solidFill>
                <a:latin typeface="Calibri"/>
                <a:cs typeface="Calibri"/>
              </a:rPr>
              <a:t>Компанії</a:t>
            </a:r>
            <a:endParaRPr lang="uk-UA" sz="1500" dirty="0">
              <a:latin typeface="Calibri"/>
              <a:cs typeface="Calibri"/>
            </a:endParaRPr>
          </a:p>
        </p:txBody>
      </p:sp>
      <p:sp>
        <p:nvSpPr>
          <p:cNvPr id="12" name="object 12"/>
          <p:cNvSpPr txBox="1"/>
          <p:nvPr/>
        </p:nvSpPr>
        <p:spPr>
          <a:xfrm>
            <a:off x="504825" y="7099300"/>
            <a:ext cx="6511290" cy="1778692"/>
          </a:xfrm>
          <a:prstGeom prst="rect">
            <a:avLst/>
          </a:prstGeom>
        </p:spPr>
        <p:txBody>
          <a:bodyPr vert="horz" wrap="square" lIns="0" tIns="85090" rIns="0" bIns="0" rtlCol="0">
            <a:spAutoFit/>
          </a:bodyPr>
          <a:lstStyle/>
          <a:p>
            <a:pPr marL="12700" algn="just">
              <a:spcBef>
                <a:spcPts val="670"/>
              </a:spcBef>
            </a:pPr>
            <a:r>
              <a:rPr lang="uk-UA" sz="1000" spc="-5" dirty="0">
                <a:solidFill>
                  <a:srgbClr val="706F6F"/>
                </a:solidFill>
                <a:cs typeface="Calibri"/>
              </a:rPr>
              <a:t>Активи</a:t>
            </a:r>
            <a:r>
              <a:rPr lang="uk-UA" sz="1000" spc="360" dirty="0">
                <a:solidFill>
                  <a:srgbClr val="706F6F"/>
                </a:solidFill>
                <a:cs typeface="Calibri"/>
              </a:rPr>
              <a:t> </a:t>
            </a:r>
            <a:r>
              <a:rPr lang="uk-UA" sz="1000" spc="-5" dirty="0">
                <a:solidFill>
                  <a:srgbClr val="706F6F"/>
                </a:solidFill>
                <a:cs typeface="Calibri"/>
              </a:rPr>
              <a:t>GRAWE</a:t>
            </a:r>
            <a:r>
              <a:rPr lang="uk-UA" sz="1000" spc="360" dirty="0">
                <a:solidFill>
                  <a:srgbClr val="706F6F"/>
                </a:solidFill>
                <a:cs typeface="Calibri"/>
              </a:rPr>
              <a:t> </a:t>
            </a:r>
            <a:r>
              <a:rPr lang="uk-UA" sz="1000" spc="-5" dirty="0">
                <a:solidFill>
                  <a:srgbClr val="706F6F"/>
                </a:solidFill>
                <a:cs typeface="Calibri"/>
              </a:rPr>
              <a:t>включають</a:t>
            </a:r>
            <a:r>
              <a:rPr lang="uk-UA" sz="1000" spc="360" dirty="0">
                <a:solidFill>
                  <a:srgbClr val="706F6F"/>
                </a:solidFill>
                <a:cs typeface="Calibri"/>
              </a:rPr>
              <a:t> </a:t>
            </a:r>
            <a:r>
              <a:rPr lang="uk-UA" sz="1000" spc="-5" dirty="0">
                <a:solidFill>
                  <a:srgbClr val="706F6F"/>
                </a:solidFill>
                <a:cs typeface="Calibri"/>
              </a:rPr>
              <a:t>не</a:t>
            </a:r>
            <a:r>
              <a:rPr lang="uk-UA" sz="1000" spc="365" dirty="0">
                <a:solidFill>
                  <a:srgbClr val="706F6F"/>
                </a:solidFill>
                <a:cs typeface="Calibri"/>
              </a:rPr>
              <a:t> </a:t>
            </a:r>
            <a:r>
              <a:rPr lang="uk-UA" sz="1000" spc="-5" dirty="0">
                <a:solidFill>
                  <a:srgbClr val="706F6F"/>
                </a:solidFill>
                <a:cs typeface="Calibri"/>
              </a:rPr>
              <a:t>тільки</a:t>
            </a:r>
            <a:r>
              <a:rPr lang="uk-UA" sz="1000" spc="360" dirty="0">
                <a:solidFill>
                  <a:srgbClr val="706F6F"/>
                </a:solidFill>
                <a:cs typeface="Calibri"/>
              </a:rPr>
              <a:t> </a:t>
            </a:r>
            <a:r>
              <a:rPr lang="uk-UA" sz="1000" spc="-5" dirty="0">
                <a:solidFill>
                  <a:srgbClr val="706F6F"/>
                </a:solidFill>
                <a:cs typeface="Calibri"/>
              </a:rPr>
              <a:t>матеріальні</a:t>
            </a:r>
            <a:r>
              <a:rPr lang="uk-UA" sz="1000" spc="360" dirty="0">
                <a:solidFill>
                  <a:srgbClr val="706F6F"/>
                </a:solidFill>
                <a:cs typeface="Calibri"/>
              </a:rPr>
              <a:t> </a:t>
            </a:r>
            <a:r>
              <a:rPr lang="uk-UA" sz="1000" spc="-5" dirty="0">
                <a:solidFill>
                  <a:srgbClr val="706F6F"/>
                </a:solidFill>
                <a:cs typeface="Calibri"/>
              </a:rPr>
              <a:t>активи,</a:t>
            </a:r>
            <a:r>
              <a:rPr lang="uk-UA" sz="1000" spc="365" dirty="0">
                <a:solidFill>
                  <a:srgbClr val="706F6F"/>
                </a:solidFill>
                <a:cs typeface="Calibri"/>
              </a:rPr>
              <a:t> </a:t>
            </a:r>
            <a:r>
              <a:rPr lang="uk-UA" sz="1000" spc="-5" dirty="0">
                <a:solidFill>
                  <a:srgbClr val="706F6F"/>
                </a:solidFill>
                <a:cs typeface="Calibri"/>
              </a:rPr>
              <a:t>такі</a:t>
            </a:r>
            <a:r>
              <a:rPr lang="uk-UA" sz="1000" spc="360" dirty="0">
                <a:solidFill>
                  <a:srgbClr val="706F6F"/>
                </a:solidFill>
                <a:cs typeface="Calibri"/>
              </a:rPr>
              <a:t> </a:t>
            </a:r>
            <a:r>
              <a:rPr lang="uk-UA" sz="1000" spc="-5" dirty="0">
                <a:solidFill>
                  <a:srgbClr val="706F6F"/>
                </a:solidFill>
                <a:cs typeface="Calibri"/>
              </a:rPr>
              <a:t>як</a:t>
            </a:r>
            <a:r>
              <a:rPr lang="uk-UA" sz="1000" spc="360" dirty="0">
                <a:solidFill>
                  <a:srgbClr val="706F6F"/>
                </a:solidFill>
                <a:cs typeface="Calibri"/>
              </a:rPr>
              <a:t> </a:t>
            </a:r>
            <a:r>
              <a:rPr lang="uk-UA" sz="1000" spc="-5" dirty="0">
                <a:solidFill>
                  <a:srgbClr val="706F6F"/>
                </a:solidFill>
                <a:cs typeface="Calibri"/>
              </a:rPr>
              <a:t>офісне</a:t>
            </a:r>
            <a:r>
              <a:rPr lang="uk-UA" sz="1000" spc="360" dirty="0">
                <a:solidFill>
                  <a:srgbClr val="706F6F"/>
                </a:solidFill>
                <a:cs typeface="Calibri"/>
              </a:rPr>
              <a:t> </a:t>
            </a:r>
            <a:r>
              <a:rPr lang="uk-UA" sz="1000" spc="-5" dirty="0">
                <a:solidFill>
                  <a:srgbClr val="706F6F"/>
                </a:solidFill>
                <a:cs typeface="Calibri"/>
              </a:rPr>
              <a:t>обладнання,</a:t>
            </a:r>
            <a:r>
              <a:rPr lang="uk-UA" sz="1000" spc="365" dirty="0">
                <a:solidFill>
                  <a:srgbClr val="706F6F"/>
                </a:solidFill>
                <a:cs typeface="Calibri"/>
              </a:rPr>
              <a:t> </a:t>
            </a:r>
            <a:r>
              <a:rPr lang="uk-UA" sz="1000" spc="-5" dirty="0">
                <a:solidFill>
                  <a:srgbClr val="706F6F"/>
                </a:solidFill>
                <a:cs typeface="Calibri"/>
              </a:rPr>
              <a:t>комп'ютери</a:t>
            </a:r>
            <a:r>
              <a:rPr lang="uk-UA" sz="1000" spc="360" dirty="0">
                <a:solidFill>
                  <a:srgbClr val="706F6F"/>
                </a:solidFill>
                <a:cs typeface="Calibri"/>
              </a:rPr>
              <a:t> </a:t>
            </a:r>
            <a:r>
              <a:rPr lang="uk-UA" sz="1000" spc="-5" dirty="0">
                <a:solidFill>
                  <a:srgbClr val="706F6F"/>
                </a:solidFill>
                <a:cs typeface="Calibri"/>
              </a:rPr>
              <a:t>тощо,</a:t>
            </a:r>
            <a:r>
              <a:rPr lang="uk-UA" sz="1000" spc="360" dirty="0">
                <a:solidFill>
                  <a:srgbClr val="706F6F"/>
                </a:solidFill>
                <a:cs typeface="Calibri"/>
              </a:rPr>
              <a:t> </a:t>
            </a:r>
            <a:r>
              <a:rPr lang="uk-UA" sz="1000" dirty="0">
                <a:solidFill>
                  <a:srgbClr val="706F6F"/>
                </a:solidFill>
                <a:cs typeface="Calibri"/>
              </a:rPr>
              <a:t>але</a:t>
            </a:r>
            <a:r>
              <a:rPr lang="uk-UA" sz="1000" spc="365" dirty="0">
                <a:solidFill>
                  <a:srgbClr val="706F6F"/>
                </a:solidFill>
                <a:cs typeface="Calibri"/>
              </a:rPr>
              <a:t> </a:t>
            </a:r>
            <a:r>
              <a:rPr lang="uk-UA" sz="1000" dirty="0">
                <a:solidFill>
                  <a:srgbClr val="706F6F"/>
                </a:solidFill>
                <a:cs typeface="Calibri"/>
              </a:rPr>
              <a:t>й</a:t>
            </a:r>
            <a:r>
              <a:rPr lang="uk-UA" sz="1000" dirty="0">
                <a:cs typeface="Calibri"/>
              </a:rPr>
              <a:t> </a:t>
            </a:r>
            <a:r>
              <a:rPr lang="uk-UA" sz="1000" spc="-5" dirty="0">
                <a:solidFill>
                  <a:srgbClr val="706F6F"/>
                </a:solidFill>
                <a:latin typeface="Calibri"/>
                <a:cs typeface="Calibri"/>
              </a:rPr>
              <a:t>нематеріальні</a:t>
            </a:r>
            <a:r>
              <a:rPr lang="uk-UA" sz="1000" spc="10" dirty="0">
                <a:solidFill>
                  <a:srgbClr val="706F6F"/>
                </a:solidFill>
                <a:latin typeface="Calibri"/>
                <a:cs typeface="Calibri"/>
              </a:rPr>
              <a:t> </a:t>
            </a:r>
            <a:r>
              <a:rPr lang="uk-UA" sz="1000" spc="30" dirty="0">
                <a:solidFill>
                  <a:srgbClr val="706F6F"/>
                </a:solidFill>
                <a:latin typeface="Calibri"/>
                <a:cs typeface="Calibri"/>
              </a:rPr>
              <a:t>активи</a:t>
            </a:r>
            <a:r>
              <a:rPr lang="uk-UA" sz="1000" spc="-10" dirty="0">
                <a:solidFill>
                  <a:srgbClr val="706F6F"/>
                </a:solidFill>
                <a:latin typeface="Calibri"/>
                <a:cs typeface="Calibri"/>
              </a:rPr>
              <a:t> </a:t>
            </a:r>
            <a:r>
              <a:rPr lang="uk-UA" sz="1000" spc="15" dirty="0">
                <a:solidFill>
                  <a:srgbClr val="706F6F"/>
                </a:solidFill>
                <a:latin typeface="Calibri"/>
                <a:cs typeface="Calibri"/>
              </a:rPr>
              <a:t>(такі</a:t>
            </a:r>
            <a:r>
              <a:rPr lang="uk-UA" sz="1000" spc="-20" dirty="0">
                <a:solidFill>
                  <a:srgbClr val="706F6F"/>
                </a:solidFill>
                <a:latin typeface="Calibri"/>
                <a:cs typeface="Calibri"/>
              </a:rPr>
              <a:t> </a:t>
            </a:r>
            <a:r>
              <a:rPr lang="uk-UA" sz="1000" spc="30" dirty="0">
                <a:solidFill>
                  <a:srgbClr val="706F6F"/>
                </a:solidFill>
                <a:latin typeface="Calibri"/>
                <a:cs typeface="Calibri"/>
              </a:rPr>
              <a:t>як</a:t>
            </a:r>
            <a:r>
              <a:rPr lang="uk-UA" sz="1000" spc="-20" dirty="0">
                <a:solidFill>
                  <a:srgbClr val="706F6F"/>
                </a:solidFill>
                <a:latin typeface="Calibri"/>
                <a:cs typeface="Calibri"/>
              </a:rPr>
              <a:t> </a:t>
            </a:r>
            <a:r>
              <a:rPr lang="uk-UA" sz="1000" spc="25" dirty="0">
                <a:solidFill>
                  <a:srgbClr val="706F6F"/>
                </a:solidFill>
                <a:latin typeface="Calibri"/>
                <a:cs typeface="Calibri"/>
              </a:rPr>
              <a:t>інтелектуальна</a:t>
            </a:r>
            <a:r>
              <a:rPr lang="uk-UA" sz="1000" spc="-10" dirty="0">
                <a:solidFill>
                  <a:srgbClr val="706F6F"/>
                </a:solidFill>
                <a:latin typeface="Calibri"/>
                <a:cs typeface="Calibri"/>
              </a:rPr>
              <a:t> </a:t>
            </a:r>
            <a:r>
              <a:rPr lang="uk-UA" sz="1000" spc="20" dirty="0">
                <a:solidFill>
                  <a:srgbClr val="706F6F"/>
                </a:solidFill>
                <a:latin typeface="Calibri"/>
                <a:cs typeface="Calibri"/>
              </a:rPr>
              <a:t>власність,</a:t>
            </a:r>
            <a:r>
              <a:rPr lang="uk-UA" sz="1000" spc="-10" dirty="0">
                <a:solidFill>
                  <a:srgbClr val="706F6F"/>
                </a:solidFill>
                <a:latin typeface="Calibri"/>
                <a:cs typeface="Calibri"/>
              </a:rPr>
              <a:t> </a:t>
            </a:r>
            <a:r>
              <a:rPr lang="uk-UA" sz="1000" spc="35" dirty="0">
                <a:solidFill>
                  <a:srgbClr val="706F6F"/>
                </a:solidFill>
                <a:latin typeface="Calibri"/>
                <a:cs typeface="Calibri"/>
              </a:rPr>
              <a:t>включаючи</a:t>
            </a:r>
            <a:r>
              <a:rPr lang="uk-UA" sz="1000" spc="-10" dirty="0">
                <a:solidFill>
                  <a:srgbClr val="706F6F"/>
                </a:solidFill>
                <a:latin typeface="Calibri"/>
                <a:cs typeface="Calibri"/>
              </a:rPr>
              <a:t> </a:t>
            </a:r>
            <a:r>
              <a:rPr lang="uk-UA" sz="1000" spc="20" dirty="0">
                <a:solidFill>
                  <a:srgbClr val="706F6F"/>
                </a:solidFill>
                <a:latin typeface="Calibri"/>
                <a:cs typeface="Calibri"/>
              </a:rPr>
              <a:t>ліцензії</a:t>
            </a:r>
            <a:r>
              <a:rPr lang="uk-UA" sz="1000" spc="-5" dirty="0">
                <a:solidFill>
                  <a:srgbClr val="706F6F"/>
                </a:solidFill>
                <a:latin typeface="Calibri"/>
                <a:cs typeface="Calibri"/>
              </a:rPr>
              <a:t> </a:t>
            </a:r>
            <a:r>
              <a:rPr lang="uk-UA" sz="1000" spc="40" dirty="0">
                <a:solidFill>
                  <a:srgbClr val="706F6F"/>
                </a:solidFill>
                <a:latin typeface="Calibri"/>
                <a:cs typeface="Calibri"/>
              </a:rPr>
              <a:t>на</a:t>
            </a:r>
            <a:r>
              <a:rPr lang="uk-UA" sz="1000" spc="-10" dirty="0">
                <a:solidFill>
                  <a:srgbClr val="706F6F"/>
                </a:solidFill>
                <a:latin typeface="Calibri"/>
                <a:cs typeface="Calibri"/>
              </a:rPr>
              <a:t> </a:t>
            </a:r>
            <a:r>
              <a:rPr lang="uk-UA" sz="1000" spc="30" dirty="0">
                <a:solidFill>
                  <a:srgbClr val="706F6F"/>
                </a:solidFill>
                <a:latin typeface="Calibri"/>
                <a:cs typeface="Calibri"/>
              </a:rPr>
              <a:t>програмне</a:t>
            </a:r>
            <a:r>
              <a:rPr lang="uk-UA" sz="1000" spc="-10" dirty="0">
                <a:solidFill>
                  <a:srgbClr val="706F6F"/>
                </a:solidFill>
                <a:latin typeface="Calibri"/>
                <a:cs typeface="Calibri"/>
              </a:rPr>
              <a:t> </a:t>
            </a:r>
            <a:r>
              <a:rPr lang="uk-UA" sz="1000" spc="25" dirty="0">
                <a:solidFill>
                  <a:srgbClr val="706F6F"/>
                </a:solidFill>
                <a:latin typeface="Calibri"/>
                <a:cs typeface="Calibri"/>
              </a:rPr>
              <a:t>забезпечення).</a:t>
            </a:r>
            <a:endParaRPr lang="uk-UA" sz="1000" dirty="0">
              <a:latin typeface="Calibri"/>
              <a:cs typeface="Calibri"/>
            </a:endParaRPr>
          </a:p>
          <a:p>
            <a:pPr marL="12700" marR="7620" algn="just">
              <a:lnSpc>
                <a:spcPct val="100000"/>
              </a:lnSpc>
              <a:spcBef>
                <a:spcPts val="570"/>
              </a:spcBef>
            </a:pPr>
            <a:r>
              <a:rPr lang="uk-UA" sz="1000" spc="15" dirty="0">
                <a:solidFill>
                  <a:srgbClr val="706F6F"/>
                </a:solidFill>
                <a:latin typeface="Calibri"/>
                <a:cs typeface="Calibri"/>
              </a:rPr>
              <a:t>Кожен</a:t>
            </a:r>
            <a:r>
              <a:rPr lang="uk-UA" sz="1000" spc="20" dirty="0">
                <a:solidFill>
                  <a:srgbClr val="706F6F"/>
                </a:solidFill>
                <a:latin typeface="Calibri"/>
                <a:cs typeface="Calibri"/>
              </a:rPr>
              <a:t> </a:t>
            </a:r>
            <a:r>
              <a:rPr lang="uk-UA" sz="1000" spc="10" dirty="0">
                <a:solidFill>
                  <a:srgbClr val="706F6F"/>
                </a:solidFill>
                <a:latin typeface="Calibri"/>
                <a:cs typeface="Calibri"/>
              </a:rPr>
              <a:t>співробітник</a:t>
            </a:r>
            <a:r>
              <a:rPr lang="uk-UA" sz="1000" spc="15" dirty="0">
                <a:solidFill>
                  <a:srgbClr val="706F6F"/>
                </a:solidFill>
                <a:latin typeface="Calibri"/>
                <a:cs typeface="Calibri"/>
              </a:rPr>
              <a:t> несе</a:t>
            </a:r>
            <a:r>
              <a:rPr lang="uk-UA" sz="1000" spc="20" dirty="0">
                <a:solidFill>
                  <a:srgbClr val="706F6F"/>
                </a:solidFill>
                <a:latin typeface="Calibri"/>
                <a:cs typeface="Calibri"/>
              </a:rPr>
              <a:t> </a:t>
            </a:r>
            <a:r>
              <a:rPr lang="uk-UA" sz="1000" spc="10" dirty="0">
                <a:solidFill>
                  <a:srgbClr val="706F6F"/>
                </a:solidFill>
                <a:latin typeface="Calibri"/>
                <a:cs typeface="Calibri"/>
              </a:rPr>
              <a:t>відповідальність</a:t>
            </a:r>
            <a:r>
              <a:rPr lang="uk-UA" sz="1000" spc="15" dirty="0">
                <a:solidFill>
                  <a:srgbClr val="706F6F"/>
                </a:solidFill>
                <a:latin typeface="Calibri"/>
                <a:cs typeface="Calibri"/>
              </a:rPr>
              <a:t> за</a:t>
            </a:r>
            <a:r>
              <a:rPr lang="uk-UA" sz="1000" spc="20" dirty="0">
                <a:solidFill>
                  <a:srgbClr val="706F6F"/>
                </a:solidFill>
                <a:latin typeface="Calibri"/>
                <a:cs typeface="Calibri"/>
              </a:rPr>
              <a:t> </a:t>
            </a:r>
            <a:r>
              <a:rPr lang="uk-UA" sz="1000" spc="10" dirty="0">
                <a:solidFill>
                  <a:srgbClr val="706F6F"/>
                </a:solidFill>
                <a:latin typeface="Calibri"/>
                <a:cs typeface="Calibri"/>
              </a:rPr>
              <a:t>захист</a:t>
            </a:r>
            <a:r>
              <a:rPr lang="uk-UA" sz="1000" spc="15" dirty="0">
                <a:solidFill>
                  <a:srgbClr val="706F6F"/>
                </a:solidFill>
                <a:latin typeface="Calibri"/>
                <a:cs typeface="Calibri"/>
              </a:rPr>
              <a:t> цих</a:t>
            </a:r>
            <a:r>
              <a:rPr lang="uk-UA" sz="1000" spc="20" dirty="0">
                <a:solidFill>
                  <a:srgbClr val="706F6F"/>
                </a:solidFill>
                <a:latin typeface="Calibri"/>
                <a:cs typeface="Calibri"/>
              </a:rPr>
              <a:t> </a:t>
            </a:r>
            <a:r>
              <a:rPr lang="uk-UA" sz="1000" spc="10" dirty="0">
                <a:solidFill>
                  <a:srgbClr val="706F6F"/>
                </a:solidFill>
                <a:latin typeface="Calibri"/>
                <a:cs typeface="Calibri"/>
              </a:rPr>
              <a:t>ресурсів</a:t>
            </a:r>
            <a:r>
              <a:rPr lang="uk-UA" sz="1000" spc="15" dirty="0">
                <a:solidFill>
                  <a:srgbClr val="706F6F"/>
                </a:solidFill>
                <a:latin typeface="Calibri"/>
                <a:cs typeface="Calibri"/>
              </a:rPr>
              <a:t> </a:t>
            </a:r>
            <a:r>
              <a:rPr lang="uk-UA" sz="1000" spc="10" dirty="0">
                <a:solidFill>
                  <a:srgbClr val="706F6F"/>
                </a:solidFill>
                <a:latin typeface="Calibri"/>
                <a:cs typeface="Calibri"/>
              </a:rPr>
              <a:t>компанії.</a:t>
            </a:r>
            <a:r>
              <a:rPr lang="uk-UA" sz="1000" spc="15" dirty="0">
                <a:solidFill>
                  <a:srgbClr val="706F6F"/>
                </a:solidFill>
                <a:latin typeface="Calibri"/>
                <a:cs typeface="Calibri"/>
              </a:rPr>
              <a:t> </a:t>
            </a:r>
            <a:r>
              <a:rPr lang="uk-UA" sz="1000" spc="10" dirty="0">
                <a:solidFill>
                  <a:srgbClr val="706F6F"/>
                </a:solidFill>
                <a:latin typeface="Calibri"/>
                <a:cs typeface="Calibri"/>
              </a:rPr>
              <a:t>Співробітники</a:t>
            </a:r>
            <a:r>
              <a:rPr lang="uk-UA" sz="1000" spc="15" dirty="0">
                <a:solidFill>
                  <a:srgbClr val="706F6F"/>
                </a:solidFill>
                <a:latin typeface="Calibri"/>
                <a:cs typeface="Calibri"/>
              </a:rPr>
              <a:t> повинні</a:t>
            </a:r>
            <a:r>
              <a:rPr lang="uk-UA" sz="1000" spc="20" dirty="0">
                <a:solidFill>
                  <a:srgbClr val="706F6F"/>
                </a:solidFill>
                <a:latin typeface="Calibri"/>
                <a:cs typeface="Calibri"/>
              </a:rPr>
              <a:t> </a:t>
            </a:r>
            <a:r>
              <a:rPr lang="uk-UA" sz="1000" spc="15" dirty="0">
                <a:solidFill>
                  <a:srgbClr val="706F6F"/>
                </a:solidFill>
                <a:latin typeface="Calibri"/>
                <a:cs typeface="Calibri"/>
              </a:rPr>
              <a:t>дбайливо </a:t>
            </a:r>
            <a:r>
              <a:rPr lang="uk-UA" sz="1000" spc="20" dirty="0">
                <a:solidFill>
                  <a:srgbClr val="706F6F"/>
                </a:solidFill>
                <a:latin typeface="Calibri"/>
                <a:cs typeface="Calibri"/>
              </a:rPr>
              <a:t> </a:t>
            </a:r>
            <a:r>
              <a:rPr lang="uk-UA" sz="1000" spc="10" dirty="0">
                <a:solidFill>
                  <a:srgbClr val="706F6F"/>
                </a:solidFill>
                <a:latin typeface="Calibri"/>
                <a:cs typeface="Calibri"/>
              </a:rPr>
              <a:t>ставитися </a:t>
            </a:r>
            <a:r>
              <a:rPr lang="uk-UA" sz="1000" spc="20" dirty="0">
                <a:solidFill>
                  <a:srgbClr val="706F6F"/>
                </a:solidFill>
                <a:latin typeface="Calibri"/>
                <a:cs typeface="Calibri"/>
              </a:rPr>
              <a:t>до </a:t>
            </a:r>
            <a:r>
              <a:rPr lang="uk-UA" sz="1000" spc="15" dirty="0">
                <a:solidFill>
                  <a:srgbClr val="706F6F"/>
                </a:solidFill>
                <a:latin typeface="Calibri"/>
                <a:cs typeface="Calibri"/>
              </a:rPr>
              <a:t>майна та </a:t>
            </a:r>
            <a:r>
              <a:rPr lang="uk-UA" sz="1000" spc="10" dirty="0">
                <a:solidFill>
                  <a:srgbClr val="706F6F"/>
                </a:solidFill>
                <a:latin typeface="Calibri"/>
                <a:cs typeface="Calibri"/>
              </a:rPr>
              <a:t>ресурсів </a:t>
            </a:r>
            <a:r>
              <a:rPr lang="uk-UA" sz="1000" spc="15" dirty="0">
                <a:solidFill>
                  <a:srgbClr val="706F6F"/>
                </a:solidFill>
                <a:latin typeface="Calibri"/>
                <a:cs typeface="Calibri"/>
              </a:rPr>
              <a:t>GRAWE. </a:t>
            </a:r>
            <a:r>
              <a:rPr lang="uk-UA" sz="1000" spc="15" dirty="0">
                <a:solidFill>
                  <a:schemeClr val="tx1">
                    <a:lumMod val="50000"/>
                    <a:lumOff val="50000"/>
                  </a:schemeClr>
                </a:solidFill>
                <a:latin typeface="Calibri"/>
                <a:cs typeface="Calibri"/>
              </a:rPr>
              <a:t>Активи </a:t>
            </a:r>
            <a:r>
              <a:rPr lang="uk-UA" sz="1000" spc="10" dirty="0">
                <a:solidFill>
                  <a:schemeClr val="tx1">
                    <a:lumMod val="50000"/>
                    <a:lumOff val="50000"/>
                  </a:schemeClr>
                </a:solidFill>
                <a:latin typeface="Calibri"/>
                <a:cs typeface="Calibri"/>
              </a:rPr>
              <a:t>Компанії </a:t>
            </a:r>
            <a:r>
              <a:rPr lang="uk-UA" sz="1000" spc="15" dirty="0">
                <a:solidFill>
                  <a:srgbClr val="706F6F"/>
                </a:solidFill>
                <a:latin typeface="Calibri"/>
                <a:cs typeface="Calibri"/>
              </a:rPr>
              <a:t>можуть </a:t>
            </a:r>
            <a:r>
              <a:rPr lang="uk-UA" sz="1000" spc="20" dirty="0">
                <a:solidFill>
                  <a:srgbClr val="706F6F"/>
                </a:solidFill>
                <a:latin typeface="Calibri"/>
                <a:cs typeface="Calibri"/>
              </a:rPr>
              <a:t>використовуватися лише в </a:t>
            </a:r>
            <a:r>
              <a:rPr lang="uk-UA" sz="1000" spc="15" dirty="0">
                <a:solidFill>
                  <a:srgbClr val="706F6F"/>
                </a:solidFill>
                <a:latin typeface="Calibri"/>
                <a:cs typeface="Calibri"/>
              </a:rPr>
              <a:t>дозволених </a:t>
            </a:r>
            <a:r>
              <a:rPr lang="uk-UA" sz="1000" spc="10" dirty="0">
                <a:solidFill>
                  <a:srgbClr val="706F6F"/>
                </a:solidFill>
                <a:latin typeface="Calibri"/>
                <a:cs typeface="Calibri"/>
              </a:rPr>
              <a:t>ділових </a:t>
            </a:r>
            <a:r>
              <a:rPr lang="uk-UA" sz="1000" spc="15" dirty="0">
                <a:solidFill>
                  <a:srgbClr val="706F6F"/>
                </a:solidFill>
                <a:latin typeface="Calibri"/>
                <a:cs typeface="Calibri"/>
              </a:rPr>
              <a:t> </a:t>
            </a:r>
            <a:r>
              <a:rPr lang="uk-UA" sz="1000" spc="10" dirty="0">
                <a:solidFill>
                  <a:srgbClr val="706F6F"/>
                </a:solidFill>
                <a:latin typeface="Calibri"/>
                <a:cs typeface="Calibri"/>
              </a:rPr>
              <a:t>цілях і </a:t>
            </a:r>
            <a:r>
              <a:rPr lang="uk-UA" sz="1000" spc="15" dirty="0">
                <a:solidFill>
                  <a:srgbClr val="706F6F"/>
                </a:solidFill>
                <a:latin typeface="Calibri"/>
                <a:cs typeface="Calibri"/>
              </a:rPr>
              <a:t>за жодних </a:t>
            </a:r>
            <a:r>
              <a:rPr lang="uk-UA" sz="1000" spc="20" dirty="0">
                <a:solidFill>
                  <a:srgbClr val="706F6F"/>
                </a:solidFill>
                <a:latin typeface="Calibri"/>
                <a:cs typeface="Calibri"/>
              </a:rPr>
              <a:t>обставин </a:t>
            </a:r>
            <a:r>
              <a:rPr lang="uk-UA" sz="1000" spc="25" dirty="0">
                <a:solidFill>
                  <a:srgbClr val="706F6F"/>
                </a:solidFill>
                <a:latin typeface="Calibri"/>
                <a:cs typeface="Calibri"/>
              </a:rPr>
              <a:t>не </a:t>
            </a:r>
            <a:r>
              <a:rPr lang="uk-UA" sz="1000" spc="20" dirty="0">
                <a:solidFill>
                  <a:srgbClr val="706F6F"/>
                </a:solidFill>
                <a:latin typeface="Calibri"/>
                <a:cs typeface="Calibri"/>
              </a:rPr>
              <a:t>повинні використовуватися в незаконних </a:t>
            </a:r>
            <a:r>
              <a:rPr lang="uk-UA" sz="1000" spc="15" dirty="0">
                <a:solidFill>
                  <a:srgbClr val="706F6F"/>
                </a:solidFill>
                <a:latin typeface="Calibri"/>
                <a:cs typeface="Calibri"/>
              </a:rPr>
              <a:t>ділових </a:t>
            </a:r>
            <a:r>
              <a:rPr lang="uk-UA" sz="1000" spc="20" dirty="0">
                <a:solidFill>
                  <a:srgbClr val="706F6F"/>
                </a:solidFill>
                <a:latin typeface="Calibri"/>
                <a:cs typeface="Calibri"/>
              </a:rPr>
              <a:t>цілях. Власність Компанії має бути </a:t>
            </a:r>
            <a:r>
              <a:rPr lang="uk-UA" sz="1000" spc="-215" dirty="0">
                <a:solidFill>
                  <a:srgbClr val="706F6F"/>
                </a:solidFill>
                <a:latin typeface="Calibri"/>
                <a:cs typeface="Calibri"/>
              </a:rPr>
              <a:t> </a:t>
            </a:r>
            <a:r>
              <a:rPr lang="uk-UA" sz="1000" spc="20" dirty="0">
                <a:solidFill>
                  <a:srgbClr val="706F6F"/>
                </a:solidFill>
                <a:latin typeface="Calibri"/>
                <a:cs typeface="Calibri"/>
              </a:rPr>
              <a:t>захищена</a:t>
            </a:r>
            <a:r>
              <a:rPr lang="uk-UA" sz="1000" spc="10" dirty="0">
                <a:solidFill>
                  <a:srgbClr val="706F6F"/>
                </a:solidFill>
                <a:latin typeface="Calibri"/>
                <a:cs typeface="Calibri"/>
              </a:rPr>
              <a:t> </a:t>
            </a:r>
            <a:r>
              <a:rPr lang="uk-UA" sz="1000" spc="20" dirty="0">
                <a:solidFill>
                  <a:srgbClr val="706F6F"/>
                </a:solidFill>
                <a:latin typeface="Calibri"/>
                <a:cs typeface="Calibri"/>
              </a:rPr>
              <a:t>від</a:t>
            </a:r>
            <a:r>
              <a:rPr lang="uk-UA" sz="1000" spc="10" dirty="0">
                <a:solidFill>
                  <a:srgbClr val="706F6F"/>
                </a:solidFill>
                <a:latin typeface="Calibri"/>
                <a:cs typeface="Calibri"/>
              </a:rPr>
              <a:t> </a:t>
            </a:r>
            <a:r>
              <a:rPr lang="uk-UA" sz="1000" spc="20" dirty="0">
                <a:solidFill>
                  <a:srgbClr val="706F6F"/>
                </a:solidFill>
                <a:latin typeface="Calibri"/>
                <a:cs typeface="Calibri"/>
              </a:rPr>
              <a:t>неправомірного</a:t>
            </a:r>
            <a:r>
              <a:rPr lang="uk-UA" sz="1000" spc="5" dirty="0">
                <a:solidFill>
                  <a:srgbClr val="706F6F"/>
                </a:solidFill>
                <a:latin typeface="Calibri"/>
                <a:cs typeface="Calibri"/>
              </a:rPr>
              <a:t> </a:t>
            </a:r>
            <a:r>
              <a:rPr lang="uk-UA" sz="1000" spc="20" dirty="0">
                <a:solidFill>
                  <a:srgbClr val="706F6F"/>
                </a:solidFill>
                <a:latin typeface="Calibri"/>
                <a:cs typeface="Calibri"/>
              </a:rPr>
              <a:t>використання,</a:t>
            </a:r>
            <a:r>
              <a:rPr lang="uk-UA" sz="1000" spc="10" dirty="0">
                <a:solidFill>
                  <a:srgbClr val="706F6F"/>
                </a:solidFill>
                <a:latin typeface="Calibri"/>
                <a:cs typeface="Calibri"/>
              </a:rPr>
              <a:t> </a:t>
            </a:r>
            <a:r>
              <a:rPr lang="uk-UA" sz="1000" spc="20" dirty="0">
                <a:solidFill>
                  <a:srgbClr val="706F6F"/>
                </a:solidFill>
                <a:latin typeface="Calibri"/>
                <a:cs typeface="Calibri"/>
              </a:rPr>
              <a:t>втрати,</a:t>
            </a:r>
            <a:r>
              <a:rPr lang="uk-UA" sz="1000" spc="10" dirty="0">
                <a:solidFill>
                  <a:srgbClr val="706F6F"/>
                </a:solidFill>
                <a:latin typeface="Calibri"/>
                <a:cs typeface="Calibri"/>
              </a:rPr>
              <a:t> </a:t>
            </a:r>
            <a:r>
              <a:rPr lang="uk-UA" sz="1000" spc="25" dirty="0">
                <a:solidFill>
                  <a:srgbClr val="706F6F"/>
                </a:solidFill>
                <a:latin typeface="Calibri"/>
                <a:cs typeface="Calibri"/>
              </a:rPr>
              <a:t>пошкодження</a:t>
            </a:r>
            <a:r>
              <a:rPr lang="uk-UA" sz="1000" spc="10" dirty="0">
                <a:solidFill>
                  <a:srgbClr val="706F6F"/>
                </a:solidFill>
                <a:latin typeface="Calibri"/>
                <a:cs typeface="Calibri"/>
              </a:rPr>
              <a:t> </a:t>
            </a:r>
            <a:r>
              <a:rPr lang="uk-UA" sz="1000" spc="25" dirty="0">
                <a:solidFill>
                  <a:srgbClr val="706F6F"/>
                </a:solidFill>
                <a:latin typeface="Calibri"/>
                <a:cs typeface="Calibri"/>
              </a:rPr>
              <a:t>або</a:t>
            </a:r>
            <a:r>
              <a:rPr lang="uk-UA" sz="1000" spc="10" dirty="0">
                <a:solidFill>
                  <a:srgbClr val="706F6F"/>
                </a:solidFill>
                <a:latin typeface="Calibri"/>
                <a:cs typeface="Calibri"/>
              </a:rPr>
              <a:t> </a:t>
            </a:r>
            <a:r>
              <a:rPr lang="uk-UA" sz="1000" spc="20" dirty="0">
                <a:solidFill>
                  <a:srgbClr val="706F6F"/>
                </a:solidFill>
                <a:latin typeface="Calibri"/>
                <a:cs typeface="Calibri"/>
              </a:rPr>
              <a:t>крадіжки.</a:t>
            </a:r>
            <a:endParaRPr lang="uk-UA" sz="1000" dirty="0">
              <a:latin typeface="Calibri"/>
              <a:cs typeface="Calibri"/>
            </a:endParaRPr>
          </a:p>
          <a:p>
            <a:pPr marL="12700" marR="5080" algn="just">
              <a:lnSpc>
                <a:spcPct val="100000"/>
              </a:lnSpc>
              <a:spcBef>
                <a:spcPts val="560"/>
              </a:spcBef>
            </a:pPr>
            <a:r>
              <a:rPr lang="uk-UA" sz="1000" spc="35" dirty="0">
                <a:solidFill>
                  <a:srgbClr val="706F6F"/>
                </a:solidFill>
                <a:latin typeface="Calibri"/>
                <a:cs typeface="Calibri"/>
              </a:rPr>
              <a:t>При </a:t>
            </a:r>
            <a:r>
              <a:rPr lang="uk-UA" sz="1000" spc="15" dirty="0">
                <a:solidFill>
                  <a:srgbClr val="706F6F"/>
                </a:solidFill>
                <a:latin typeface="Calibri"/>
                <a:cs typeface="Calibri"/>
              </a:rPr>
              <a:t>використанні </a:t>
            </a:r>
            <a:r>
              <a:rPr lang="uk-UA" sz="1000" spc="20" dirty="0">
                <a:solidFill>
                  <a:srgbClr val="706F6F"/>
                </a:solidFill>
                <a:latin typeface="Calibri"/>
                <a:cs typeface="Calibri"/>
              </a:rPr>
              <a:t>обладнання </a:t>
            </a:r>
            <a:r>
              <a:rPr lang="uk-UA" sz="1000" spc="25" dirty="0">
                <a:solidFill>
                  <a:srgbClr val="706F6F"/>
                </a:solidFill>
                <a:latin typeface="Calibri"/>
                <a:cs typeface="Calibri"/>
              </a:rPr>
              <a:t>та </a:t>
            </a:r>
            <a:r>
              <a:rPr lang="uk-UA" sz="1000" spc="15" dirty="0">
                <a:solidFill>
                  <a:srgbClr val="706F6F"/>
                </a:solidFill>
                <a:latin typeface="Calibri"/>
                <a:cs typeface="Calibri"/>
              </a:rPr>
              <a:t>ресурсів Компанії </a:t>
            </a:r>
            <a:r>
              <a:rPr lang="uk-UA" sz="1000" spc="20" dirty="0">
                <a:solidFill>
                  <a:srgbClr val="706F6F"/>
                </a:solidFill>
                <a:latin typeface="Calibri"/>
                <a:cs typeface="Calibri"/>
              </a:rPr>
              <a:t>(включаючи телефон, комп'ютер, ноутбук, </a:t>
            </a:r>
            <a:r>
              <a:rPr lang="uk-UA" sz="1000" spc="15" dirty="0">
                <a:solidFill>
                  <a:srgbClr val="706F6F"/>
                </a:solidFill>
                <a:latin typeface="Calibri"/>
                <a:cs typeface="Calibri"/>
              </a:rPr>
              <a:t>Інтернет, </a:t>
            </a:r>
            <a:r>
              <a:rPr lang="uk-UA" sz="1000" spc="20" dirty="0">
                <a:solidFill>
                  <a:srgbClr val="706F6F"/>
                </a:solidFill>
                <a:latin typeface="Calibri"/>
                <a:cs typeface="Calibri"/>
              </a:rPr>
              <a:t>мобільний </a:t>
            </a:r>
            <a:r>
              <a:rPr lang="uk-UA" sz="1000" spc="25" dirty="0">
                <a:solidFill>
                  <a:srgbClr val="706F6F"/>
                </a:solidFill>
                <a:latin typeface="Calibri"/>
                <a:cs typeface="Calibri"/>
              </a:rPr>
              <a:t>телефон </a:t>
            </a:r>
            <a:r>
              <a:rPr lang="uk-UA" sz="1000" spc="-215" dirty="0">
                <a:solidFill>
                  <a:srgbClr val="706F6F"/>
                </a:solidFill>
                <a:latin typeface="Calibri"/>
                <a:cs typeface="Calibri"/>
              </a:rPr>
              <a:t> </a:t>
            </a:r>
            <a:r>
              <a:rPr lang="uk-UA" sz="1000" spc="30" dirty="0">
                <a:solidFill>
                  <a:srgbClr val="706F6F"/>
                </a:solidFill>
                <a:latin typeface="Calibri"/>
                <a:cs typeface="Calibri"/>
              </a:rPr>
              <a:t>та</a:t>
            </a:r>
            <a:r>
              <a:rPr lang="uk-UA" sz="1000" spc="35" dirty="0">
                <a:solidFill>
                  <a:srgbClr val="706F6F"/>
                </a:solidFill>
                <a:latin typeface="Calibri"/>
                <a:cs typeface="Calibri"/>
              </a:rPr>
              <a:t> </a:t>
            </a:r>
            <a:r>
              <a:rPr lang="uk-UA" sz="1000" spc="25" dirty="0">
                <a:solidFill>
                  <a:srgbClr val="706F6F"/>
                </a:solidFill>
                <a:latin typeface="Calibri"/>
                <a:cs typeface="Calibri"/>
              </a:rPr>
              <a:t>інші</a:t>
            </a:r>
            <a:r>
              <a:rPr lang="uk-UA" sz="1000" spc="30" dirty="0">
                <a:solidFill>
                  <a:srgbClr val="706F6F"/>
                </a:solidFill>
                <a:latin typeface="Calibri"/>
                <a:cs typeface="Calibri"/>
              </a:rPr>
              <a:t> </a:t>
            </a:r>
            <a:r>
              <a:rPr lang="uk-UA" sz="1000" spc="25" dirty="0">
                <a:solidFill>
                  <a:srgbClr val="706F6F"/>
                </a:solidFill>
                <a:latin typeface="Calibri"/>
                <a:cs typeface="Calibri"/>
              </a:rPr>
              <a:t>інформаційні</a:t>
            </a:r>
            <a:r>
              <a:rPr lang="uk-UA" sz="1000" spc="30" dirty="0">
                <a:solidFill>
                  <a:srgbClr val="706F6F"/>
                </a:solidFill>
                <a:latin typeface="Calibri"/>
                <a:cs typeface="Calibri"/>
              </a:rPr>
              <a:t> </a:t>
            </a:r>
            <a:r>
              <a:rPr lang="uk-UA" sz="1000" spc="20" dirty="0">
                <a:solidFill>
                  <a:srgbClr val="706F6F"/>
                </a:solidFill>
                <a:latin typeface="Calibri"/>
                <a:cs typeface="Calibri"/>
              </a:rPr>
              <a:t>технології)</a:t>
            </a:r>
            <a:r>
              <a:rPr lang="uk-UA" sz="1000" spc="25" dirty="0">
                <a:solidFill>
                  <a:srgbClr val="706F6F"/>
                </a:solidFill>
                <a:latin typeface="Calibri"/>
                <a:cs typeface="Calibri"/>
              </a:rPr>
              <a:t> </a:t>
            </a:r>
            <a:r>
              <a:rPr lang="uk-UA" sz="1000" spc="30" dirty="0">
                <a:solidFill>
                  <a:srgbClr val="706F6F"/>
                </a:solidFill>
                <a:latin typeface="Calibri"/>
                <a:cs typeface="Calibri"/>
              </a:rPr>
              <a:t>необхідно</a:t>
            </a:r>
            <a:r>
              <a:rPr lang="uk-UA" sz="1000" spc="35" dirty="0">
                <a:solidFill>
                  <a:srgbClr val="706F6F"/>
                </a:solidFill>
                <a:latin typeface="Calibri"/>
                <a:cs typeface="Calibri"/>
              </a:rPr>
              <a:t> </a:t>
            </a:r>
            <a:r>
              <a:rPr lang="uk-UA" sz="1000" spc="30" dirty="0">
                <a:solidFill>
                  <a:srgbClr val="706F6F"/>
                </a:solidFill>
                <a:latin typeface="Calibri"/>
                <a:cs typeface="Calibri"/>
              </a:rPr>
              <a:t>дотримуватися</a:t>
            </a:r>
            <a:r>
              <a:rPr lang="uk-UA" sz="1000" spc="35" dirty="0">
                <a:solidFill>
                  <a:srgbClr val="706F6F"/>
                </a:solidFill>
                <a:latin typeface="Calibri"/>
                <a:cs typeface="Calibri"/>
              </a:rPr>
              <a:t> </a:t>
            </a:r>
            <a:r>
              <a:rPr lang="uk-UA" sz="1000" spc="25" dirty="0">
                <a:solidFill>
                  <a:srgbClr val="706F6F"/>
                </a:solidFill>
                <a:latin typeface="Calibri"/>
                <a:cs typeface="Calibri"/>
              </a:rPr>
              <a:t>внутрішніх</a:t>
            </a:r>
            <a:r>
              <a:rPr lang="uk-UA" sz="1000" spc="30" dirty="0">
                <a:solidFill>
                  <a:srgbClr val="706F6F"/>
                </a:solidFill>
                <a:latin typeface="Calibri"/>
                <a:cs typeface="Calibri"/>
              </a:rPr>
              <a:t> </a:t>
            </a:r>
            <a:r>
              <a:rPr lang="uk-UA" sz="1000" spc="25" dirty="0">
                <a:solidFill>
                  <a:srgbClr val="706F6F"/>
                </a:solidFill>
                <a:latin typeface="Calibri"/>
                <a:cs typeface="Calibri"/>
              </a:rPr>
              <a:t>інструкцій</a:t>
            </a:r>
            <a:r>
              <a:rPr lang="uk-UA" sz="1000" spc="30" dirty="0">
                <a:solidFill>
                  <a:srgbClr val="706F6F"/>
                </a:solidFill>
                <a:latin typeface="Calibri"/>
                <a:cs typeface="Calibri"/>
              </a:rPr>
              <a:t> та</a:t>
            </a:r>
            <a:r>
              <a:rPr lang="uk-UA" sz="1000" spc="35" dirty="0">
                <a:solidFill>
                  <a:srgbClr val="706F6F"/>
                </a:solidFill>
                <a:latin typeface="Calibri"/>
                <a:cs typeface="Calibri"/>
              </a:rPr>
              <a:t> </a:t>
            </a:r>
            <a:r>
              <a:rPr lang="uk-UA" sz="1000" spc="30" dirty="0">
                <a:solidFill>
                  <a:srgbClr val="706F6F"/>
                </a:solidFill>
                <a:latin typeface="Calibri"/>
                <a:cs typeface="Calibri"/>
              </a:rPr>
              <a:t>інших</a:t>
            </a:r>
            <a:r>
              <a:rPr lang="uk-UA" sz="1000" spc="35" dirty="0">
                <a:solidFill>
                  <a:srgbClr val="706F6F"/>
                </a:solidFill>
                <a:latin typeface="Calibri"/>
                <a:cs typeface="Calibri"/>
              </a:rPr>
              <a:t> </a:t>
            </a:r>
            <a:r>
              <a:rPr lang="uk-UA" sz="1000" spc="30" dirty="0">
                <a:solidFill>
                  <a:srgbClr val="706F6F"/>
                </a:solidFill>
                <a:latin typeface="Calibri"/>
                <a:cs typeface="Calibri"/>
              </a:rPr>
              <a:t>нормативних </a:t>
            </a:r>
            <a:r>
              <a:rPr lang="uk-UA" sz="1000" spc="35" dirty="0">
                <a:solidFill>
                  <a:srgbClr val="706F6F"/>
                </a:solidFill>
                <a:latin typeface="Calibri"/>
                <a:cs typeface="Calibri"/>
              </a:rPr>
              <a:t> </a:t>
            </a:r>
            <a:r>
              <a:rPr lang="uk-UA" sz="1000" spc="30" dirty="0">
                <a:solidFill>
                  <a:srgbClr val="706F6F"/>
                </a:solidFill>
                <a:latin typeface="Calibri"/>
                <a:cs typeface="Calibri"/>
              </a:rPr>
              <a:t>документів</a:t>
            </a:r>
            <a:r>
              <a:rPr lang="uk-UA" sz="1000" spc="35" dirty="0">
                <a:solidFill>
                  <a:srgbClr val="706F6F"/>
                </a:solidFill>
                <a:latin typeface="Calibri"/>
                <a:cs typeface="Calibri"/>
              </a:rPr>
              <a:t> </a:t>
            </a:r>
            <a:r>
              <a:rPr lang="uk-UA" sz="1000" spc="40" dirty="0">
                <a:solidFill>
                  <a:srgbClr val="706F6F"/>
                </a:solidFill>
                <a:latin typeface="Calibri"/>
                <a:cs typeface="Calibri"/>
              </a:rPr>
              <a:t>GRAWE;</a:t>
            </a:r>
            <a:r>
              <a:rPr lang="uk-UA" sz="1000" spc="45" dirty="0">
                <a:solidFill>
                  <a:srgbClr val="706F6F"/>
                </a:solidFill>
                <a:latin typeface="Calibri"/>
                <a:cs typeface="Calibri"/>
              </a:rPr>
              <a:t> </a:t>
            </a:r>
            <a:r>
              <a:rPr lang="uk-UA" sz="1000" spc="30" dirty="0">
                <a:solidFill>
                  <a:srgbClr val="706F6F"/>
                </a:solidFill>
                <a:latin typeface="Calibri"/>
                <a:cs typeface="Calibri"/>
              </a:rPr>
              <a:t>використання</a:t>
            </a:r>
            <a:r>
              <a:rPr lang="uk-UA" sz="1000" spc="35" dirty="0">
                <a:solidFill>
                  <a:srgbClr val="706F6F"/>
                </a:solidFill>
                <a:latin typeface="Calibri"/>
                <a:cs typeface="Calibri"/>
              </a:rPr>
              <a:t> </a:t>
            </a:r>
            <a:r>
              <a:rPr lang="uk-UA" sz="1000" spc="45" dirty="0">
                <a:solidFill>
                  <a:srgbClr val="706F6F"/>
                </a:solidFill>
                <a:latin typeface="Calibri"/>
                <a:cs typeface="Calibri"/>
              </a:rPr>
              <a:t>в</a:t>
            </a:r>
            <a:r>
              <a:rPr lang="uk-UA" sz="1000" spc="50" dirty="0">
                <a:solidFill>
                  <a:srgbClr val="706F6F"/>
                </a:solidFill>
                <a:latin typeface="Calibri"/>
                <a:cs typeface="Calibri"/>
              </a:rPr>
              <a:t> </a:t>
            </a:r>
            <a:r>
              <a:rPr lang="uk-UA" sz="1000" spc="30" dirty="0">
                <a:solidFill>
                  <a:srgbClr val="706F6F"/>
                </a:solidFill>
                <a:latin typeface="Calibri"/>
                <a:cs typeface="Calibri"/>
              </a:rPr>
              <a:t>особистих</a:t>
            </a:r>
            <a:r>
              <a:rPr lang="uk-UA" sz="1000" spc="35" dirty="0">
                <a:solidFill>
                  <a:srgbClr val="706F6F"/>
                </a:solidFill>
                <a:latin typeface="Calibri"/>
                <a:cs typeface="Calibri"/>
              </a:rPr>
              <a:t> </a:t>
            </a:r>
            <a:r>
              <a:rPr lang="uk-UA" sz="1000" spc="25" dirty="0">
                <a:solidFill>
                  <a:srgbClr val="706F6F"/>
                </a:solidFill>
                <a:latin typeface="Calibri"/>
                <a:cs typeface="Calibri"/>
              </a:rPr>
              <a:t>цілях</a:t>
            </a:r>
            <a:r>
              <a:rPr lang="uk-UA" sz="1000" spc="30" dirty="0">
                <a:solidFill>
                  <a:srgbClr val="706F6F"/>
                </a:solidFill>
                <a:latin typeface="Calibri"/>
                <a:cs typeface="Calibri"/>
              </a:rPr>
              <a:t> </a:t>
            </a:r>
            <a:r>
              <a:rPr lang="uk-UA" sz="1000" spc="15" dirty="0">
                <a:solidFill>
                  <a:srgbClr val="706F6F"/>
                </a:solidFill>
                <a:latin typeface="Calibri"/>
                <a:cs typeface="Calibri"/>
              </a:rPr>
              <a:t>допускається</a:t>
            </a:r>
            <a:r>
              <a:rPr lang="uk-UA" sz="1000" spc="20" dirty="0">
                <a:solidFill>
                  <a:srgbClr val="706F6F"/>
                </a:solidFill>
                <a:latin typeface="Calibri"/>
                <a:cs typeface="Calibri"/>
              </a:rPr>
              <a:t> </a:t>
            </a:r>
            <a:r>
              <a:rPr lang="uk-UA" sz="1000" spc="40" dirty="0">
                <a:solidFill>
                  <a:srgbClr val="706F6F"/>
                </a:solidFill>
                <a:latin typeface="Calibri"/>
                <a:cs typeface="Calibri"/>
              </a:rPr>
              <a:t>лише</a:t>
            </a:r>
            <a:r>
              <a:rPr lang="uk-UA" sz="1000" spc="45" dirty="0">
                <a:solidFill>
                  <a:srgbClr val="706F6F"/>
                </a:solidFill>
                <a:latin typeface="Calibri"/>
                <a:cs typeface="Calibri"/>
              </a:rPr>
              <a:t> в</a:t>
            </a:r>
            <a:r>
              <a:rPr lang="uk-UA" sz="1000" spc="50" dirty="0">
                <a:solidFill>
                  <a:srgbClr val="706F6F"/>
                </a:solidFill>
                <a:latin typeface="Calibri"/>
                <a:cs typeface="Calibri"/>
              </a:rPr>
              <a:t> </a:t>
            </a:r>
            <a:r>
              <a:rPr lang="uk-UA" sz="1000" spc="25" dirty="0">
                <a:solidFill>
                  <a:srgbClr val="706F6F"/>
                </a:solidFill>
                <a:latin typeface="Calibri"/>
                <a:cs typeface="Calibri"/>
              </a:rPr>
              <a:t>тій</a:t>
            </a:r>
            <a:r>
              <a:rPr lang="uk-UA" sz="1000" spc="30" dirty="0">
                <a:solidFill>
                  <a:srgbClr val="706F6F"/>
                </a:solidFill>
                <a:latin typeface="Calibri"/>
                <a:cs typeface="Calibri"/>
              </a:rPr>
              <a:t> </a:t>
            </a:r>
            <a:r>
              <a:rPr lang="uk-UA" sz="1000" spc="20" dirty="0">
                <a:solidFill>
                  <a:srgbClr val="706F6F"/>
                </a:solidFill>
                <a:latin typeface="Calibri"/>
                <a:cs typeface="Calibri"/>
              </a:rPr>
              <a:t>мірі,</a:t>
            </a:r>
            <a:r>
              <a:rPr lang="uk-UA" sz="1000" spc="25" dirty="0">
                <a:solidFill>
                  <a:srgbClr val="706F6F"/>
                </a:solidFill>
                <a:latin typeface="Calibri"/>
                <a:cs typeface="Calibri"/>
              </a:rPr>
              <a:t> </a:t>
            </a:r>
            <a:r>
              <a:rPr lang="uk-UA" sz="1000" spc="45" dirty="0">
                <a:solidFill>
                  <a:srgbClr val="706F6F"/>
                </a:solidFill>
                <a:latin typeface="Calibri"/>
                <a:cs typeface="Calibri"/>
              </a:rPr>
              <a:t>в</a:t>
            </a:r>
            <a:r>
              <a:rPr lang="uk-UA" sz="1000" spc="50" dirty="0">
                <a:solidFill>
                  <a:srgbClr val="706F6F"/>
                </a:solidFill>
                <a:latin typeface="Calibri"/>
                <a:cs typeface="Calibri"/>
              </a:rPr>
              <a:t> </a:t>
            </a:r>
            <a:r>
              <a:rPr lang="uk-UA" sz="1000" spc="20" dirty="0">
                <a:solidFill>
                  <a:srgbClr val="706F6F"/>
                </a:solidFill>
                <a:latin typeface="Calibri"/>
                <a:cs typeface="Calibri"/>
              </a:rPr>
              <a:t>якій</a:t>
            </a:r>
            <a:r>
              <a:rPr lang="uk-UA" sz="1000" spc="25" dirty="0">
                <a:solidFill>
                  <a:srgbClr val="706F6F"/>
                </a:solidFill>
                <a:latin typeface="Calibri"/>
                <a:cs typeface="Calibri"/>
              </a:rPr>
              <a:t> </a:t>
            </a:r>
            <a:r>
              <a:rPr lang="uk-UA" sz="1000" spc="40" dirty="0">
                <a:solidFill>
                  <a:srgbClr val="706F6F"/>
                </a:solidFill>
                <a:latin typeface="Calibri"/>
                <a:cs typeface="Calibri"/>
              </a:rPr>
              <a:t>це</a:t>
            </a:r>
            <a:r>
              <a:rPr lang="uk-UA" sz="1000" spc="45" dirty="0">
                <a:solidFill>
                  <a:srgbClr val="706F6F"/>
                </a:solidFill>
                <a:latin typeface="Calibri"/>
                <a:cs typeface="Calibri"/>
              </a:rPr>
              <a:t> </a:t>
            </a:r>
            <a:r>
              <a:rPr lang="uk-UA" sz="1000" spc="30" dirty="0">
                <a:solidFill>
                  <a:srgbClr val="706F6F"/>
                </a:solidFill>
                <a:latin typeface="Calibri"/>
                <a:cs typeface="Calibri"/>
              </a:rPr>
              <a:t>дозволяють </a:t>
            </a:r>
            <a:r>
              <a:rPr lang="uk-UA" sz="1000" spc="35" dirty="0">
                <a:solidFill>
                  <a:srgbClr val="706F6F"/>
                </a:solidFill>
                <a:latin typeface="Calibri"/>
                <a:cs typeface="Calibri"/>
              </a:rPr>
              <a:t> </a:t>
            </a:r>
            <a:r>
              <a:rPr lang="uk-UA" sz="1000" spc="30" dirty="0">
                <a:solidFill>
                  <a:srgbClr val="706F6F"/>
                </a:solidFill>
                <a:latin typeface="Calibri"/>
                <a:cs typeface="Calibri"/>
              </a:rPr>
              <a:t>вищезгадані</a:t>
            </a:r>
            <a:r>
              <a:rPr lang="uk-UA" sz="1000" spc="-25" dirty="0">
                <a:solidFill>
                  <a:srgbClr val="706F6F"/>
                </a:solidFill>
                <a:latin typeface="Calibri"/>
                <a:cs typeface="Calibri"/>
              </a:rPr>
              <a:t> </a:t>
            </a:r>
            <a:r>
              <a:rPr lang="uk-UA" sz="1000" spc="20" dirty="0">
                <a:solidFill>
                  <a:srgbClr val="706F6F"/>
                </a:solidFill>
                <a:latin typeface="Calibri"/>
                <a:cs typeface="Calibri"/>
              </a:rPr>
              <a:t>інструкції</a:t>
            </a:r>
            <a:r>
              <a:rPr lang="uk-UA" sz="1000" spc="-20" dirty="0">
                <a:solidFill>
                  <a:srgbClr val="706F6F"/>
                </a:solidFill>
                <a:latin typeface="Calibri"/>
                <a:cs typeface="Calibri"/>
              </a:rPr>
              <a:t> </a:t>
            </a:r>
            <a:r>
              <a:rPr lang="uk-UA" sz="1000" spc="30" dirty="0">
                <a:solidFill>
                  <a:srgbClr val="706F6F"/>
                </a:solidFill>
                <a:latin typeface="Calibri"/>
                <a:cs typeface="Calibri"/>
              </a:rPr>
              <a:t>та</a:t>
            </a:r>
            <a:r>
              <a:rPr lang="uk-UA" sz="1000" spc="-20" dirty="0">
                <a:solidFill>
                  <a:srgbClr val="706F6F"/>
                </a:solidFill>
                <a:latin typeface="Calibri"/>
                <a:cs typeface="Calibri"/>
              </a:rPr>
              <a:t> </a:t>
            </a:r>
            <a:r>
              <a:rPr lang="uk-UA" sz="1000" spc="30" dirty="0">
                <a:solidFill>
                  <a:srgbClr val="706F6F"/>
                </a:solidFill>
                <a:latin typeface="Calibri"/>
                <a:cs typeface="Calibri"/>
              </a:rPr>
              <a:t>нормативні</a:t>
            </a:r>
            <a:r>
              <a:rPr lang="uk-UA" sz="1000" spc="-20" dirty="0">
                <a:solidFill>
                  <a:srgbClr val="706F6F"/>
                </a:solidFill>
                <a:latin typeface="Calibri"/>
                <a:cs typeface="Calibri"/>
              </a:rPr>
              <a:t> </a:t>
            </a:r>
            <a:r>
              <a:rPr lang="uk-UA" sz="1000" spc="30" dirty="0">
                <a:solidFill>
                  <a:srgbClr val="706F6F"/>
                </a:solidFill>
                <a:latin typeface="Calibri"/>
                <a:cs typeface="Calibri"/>
              </a:rPr>
              <a:t>документи.</a:t>
            </a:r>
            <a:endParaRPr lang="uk-UA" sz="1000" dirty="0">
              <a:latin typeface="Calibri"/>
              <a:cs typeface="Calibri"/>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12"/>
            <a:ext cx="7559992" cy="2111997"/>
          </a:xfrm>
          <a:prstGeom prst="rect">
            <a:avLst/>
          </a:prstGeom>
        </p:spPr>
      </p:pic>
      <p:sp>
        <p:nvSpPr>
          <p:cNvPr id="3" name="object 3"/>
          <p:cNvSpPr txBox="1">
            <a:spLocks noGrp="1"/>
          </p:cNvSpPr>
          <p:nvPr>
            <p:ph type="title"/>
          </p:nvPr>
        </p:nvSpPr>
        <p:spPr>
          <a:xfrm>
            <a:off x="3822700" y="2568956"/>
            <a:ext cx="3138804" cy="474489"/>
          </a:xfrm>
          <a:prstGeom prst="rect">
            <a:avLst/>
          </a:prstGeom>
        </p:spPr>
        <p:txBody>
          <a:bodyPr vert="horz" wrap="square" lIns="0" tIns="12700" rIns="0" bIns="0" rtlCol="0">
            <a:spAutoFit/>
          </a:bodyPr>
          <a:lstStyle/>
          <a:p>
            <a:pPr marL="12700">
              <a:lnSpc>
                <a:spcPct val="100000"/>
              </a:lnSpc>
              <a:spcBef>
                <a:spcPts val="100"/>
              </a:spcBef>
              <a:tabLst>
                <a:tab pos="1413510" algn="l"/>
              </a:tabLst>
            </a:pPr>
            <a:r>
              <a:rPr lang="uk-UA" spc="80" dirty="0"/>
              <a:t>Кл</a:t>
            </a:r>
            <a:r>
              <a:rPr lang="uk-UA" spc="30" dirty="0"/>
              <a:t>і</a:t>
            </a:r>
            <a:r>
              <a:rPr lang="uk-UA" spc="75" dirty="0"/>
              <a:t>мат</a:t>
            </a:r>
            <a:r>
              <a:rPr lang="uk-UA" spc="30" dirty="0"/>
              <a:t> та охорона навколишнього середовища</a:t>
            </a:r>
            <a:endParaRPr lang="uk-UA" spc="65" dirty="0"/>
          </a:p>
        </p:txBody>
      </p:sp>
      <p:sp>
        <p:nvSpPr>
          <p:cNvPr id="5" name="object 5"/>
          <p:cNvSpPr txBox="1"/>
          <p:nvPr/>
        </p:nvSpPr>
        <p:spPr>
          <a:xfrm>
            <a:off x="532765" y="3216403"/>
            <a:ext cx="6515734" cy="1694695"/>
          </a:xfrm>
          <a:prstGeom prst="rect">
            <a:avLst/>
          </a:prstGeom>
        </p:spPr>
        <p:txBody>
          <a:bodyPr vert="horz" wrap="square" lIns="0" tIns="34925" rIns="0" bIns="0" rtlCol="0">
            <a:spAutoFit/>
          </a:bodyPr>
          <a:lstStyle/>
          <a:p>
            <a:pPr marL="12700" marR="6350" algn="just">
              <a:lnSpc>
                <a:spcPct val="90300"/>
              </a:lnSpc>
              <a:spcBef>
                <a:spcPts val="275"/>
              </a:spcBef>
              <a:tabLst>
                <a:tab pos="6118860" algn="l"/>
              </a:tabLst>
            </a:pPr>
            <a:r>
              <a:rPr lang="uk-UA" sz="1500" spc="-7" baseline="2777" dirty="0">
                <a:solidFill>
                  <a:srgbClr val="706F6F"/>
                </a:solidFill>
                <a:latin typeface="Calibri"/>
                <a:cs typeface="Calibri"/>
              </a:rPr>
              <a:t>Як</a:t>
            </a:r>
            <a:r>
              <a:rPr lang="uk-UA" sz="1500" spc="15" baseline="2777" dirty="0">
                <a:solidFill>
                  <a:srgbClr val="706F6F"/>
                </a:solidFill>
                <a:latin typeface="Calibri"/>
                <a:cs typeface="Calibri"/>
              </a:rPr>
              <a:t> </a:t>
            </a:r>
            <a:r>
              <a:rPr lang="uk-UA" sz="1500" spc="-7" baseline="2777" dirty="0">
                <a:solidFill>
                  <a:srgbClr val="706F6F"/>
                </a:solidFill>
                <a:latin typeface="Calibri"/>
                <a:cs typeface="Calibri"/>
              </a:rPr>
              <a:t>компанія,</a:t>
            </a:r>
            <a:r>
              <a:rPr lang="uk-UA" sz="1500" spc="22" baseline="2777" dirty="0">
                <a:solidFill>
                  <a:srgbClr val="706F6F"/>
                </a:solidFill>
                <a:latin typeface="Calibri"/>
                <a:cs typeface="Calibri"/>
              </a:rPr>
              <a:t> </a:t>
            </a:r>
            <a:r>
              <a:rPr lang="uk-UA" sz="1500" spc="-7" baseline="2777" dirty="0">
                <a:solidFill>
                  <a:srgbClr val="706F6F"/>
                </a:solidFill>
                <a:latin typeface="Calibri"/>
                <a:cs typeface="Calibri"/>
              </a:rPr>
              <a:t>GRAWE</a:t>
            </a:r>
            <a:r>
              <a:rPr lang="uk-UA" sz="1500" spc="22" baseline="2777" dirty="0">
                <a:solidFill>
                  <a:srgbClr val="706F6F"/>
                </a:solidFill>
                <a:latin typeface="Calibri"/>
                <a:cs typeface="Calibri"/>
              </a:rPr>
              <a:t> </a:t>
            </a:r>
            <a:r>
              <a:rPr lang="uk-UA" sz="1500" spc="-7" baseline="2777" dirty="0">
                <a:solidFill>
                  <a:srgbClr val="706F6F"/>
                </a:solidFill>
                <a:latin typeface="Calibri"/>
                <a:cs typeface="Calibri"/>
              </a:rPr>
              <a:t>несе</a:t>
            </a:r>
            <a:r>
              <a:rPr lang="uk-UA" sz="1500" spc="22" baseline="2777" dirty="0">
                <a:solidFill>
                  <a:srgbClr val="706F6F"/>
                </a:solidFill>
                <a:latin typeface="Calibri"/>
                <a:cs typeface="Calibri"/>
              </a:rPr>
              <a:t> </a:t>
            </a:r>
            <a:r>
              <a:rPr lang="uk-UA" sz="1500" baseline="2777" dirty="0">
                <a:solidFill>
                  <a:srgbClr val="706F6F"/>
                </a:solidFill>
                <a:latin typeface="Calibri"/>
                <a:cs typeface="Calibri"/>
              </a:rPr>
              <a:t>повну</a:t>
            </a:r>
            <a:r>
              <a:rPr lang="uk-UA" sz="1500" spc="22" baseline="2777" dirty="0">
                <a:solidFill>
                  <a:srgbClr val="706F6F"/>
                </a:solidFill>
                <a:latin typeface="Calibri"/>
                <a:cs typeface="Calibri"/>
              </a:rPr>
              <a:t> </a:t>
            </a:r>
            <a:r>
              <a:rPr lang="uk-UA" sz="1500" spc="-7" baseline="2777" dirty="0">
                <a:solidFill>
                  <a:srgbClr val="706F6F"/>
                </a:solidFill>
                <a:latin typeface="Calibri"/>
                <a:cs typeface="Calibri"/>
              </a:rPr>
              <a:t>соціальну</a:t>
            </a:r>
            <a:r>
              <a:rPr lang="uk-UA" sz="1500" spc="22" baseline="2777" dirty="0">
                <a:solidFill>
                  <a:srgbClr val="706F6F"/>
                </a:solidFill>
                <a:latin typeface="Calibri"/>
                <a:cs typeface="Calibri"/>
              </a:rPr>
              <a:t> </a:t>
            </a:r>
            <a:r>
              <a:rPr lang="uk-UA" sz="1500" spc="-7" baseline="2777" dirty="0">
                <a:solidFill>
                  <a:srgbClr val="706F6F"/>
                </a:solidFill>
                <a:latin typeface="Calibri"/>
                <a:cs typeface="Calibri"/>
              </a:rPr>
              <a:t>відповідальність</a:t>
            </a:r>
            <a:r>
              <a:rPr lang="uk-UA" sz="1500" spc="22" baseline="2777" dirty="0">
                <a:solidFill>
                  <a:srgbClr val="706F6F"/>
                </a:solidFill>
                <a:latin typeface="Calibri"/>
                <a:cs typeface="Calibri"/>
              </a:rPr>
              <a:t> </a:t>
            </a:r>
            <a:r>
              <a:rPr lang="uk-UA" sz="1500" baseline="2777" dirty="0">
                <a:solidFill>
                  <a:srgbClr val="706F6F"/>
                </a:solidFill>
                <a:latin typeface="Calibri"/>
                <a:cs typeface="Calibri"/>
              </a:rPr>
              <a:t>за</a:t>
            </a:r>
            <a:r>
              <a:rPr lang="uk-UA" sz="1500" spc="30" baseline="2777" dirty="0">
                <a:solidFill>
                  <a:srgbClr val="706F6F"/>
                </a:solidFill>
                <a:latin typeface="Calibri"/>
                <a:cs typeface="Calibri"/>
              </a:rPr>
              <a:t> </a:t>
            </a:r>
            <a:r>
              <a:rPr lang="uk-UA" sz="1500" baseline="2777" dirty="0">
                <a:solidFill>
                  <a:srgbClr val="706F6F"/>
                </a:solidFill>
                <a:latin typeface="Calibri"/>
                <a:cs typeface="Calibri"/>
              </a:rPr>
              <a:t>захист</a:t>
            </a:r>
            <a:r>
              <a:rPr lang="uk-UA" sz="1500" spc="22" baseline="2777" dirty="0">
                <a:solidFill>
                  <a:srgbClr val="706F6F"/>
                </a:solidFill>
                <a:latin typeface="Calibri"/>
                <a:cs typeface="Calibri"/>
              </a:rPr>
              <a:t> </a:t>
            </a:r>
            <a:r>
              <a:rPr lang="uk-UA" sz="1500" baseline="2777" dirty="0">
                <a:solidFill>
                  <a:srgbClr val="706F6F"/>
                </a:solidFill>
                <a:latin typeface="Calibri"/>
                <a:cs typeface="Calibri"/>
              </a:rPr>
              <a:t>клімату</a:t>
            </a:r>
            <a:r>
              <a:rPr lang="uk-UA" sz="1500" spc="22" baseline="2777" dirty="0">
                <a:solidFill>
                  <a:srgbClr val="706F6F"/>
                </a:solidFill>
                <a:latin typeface="Calibri"/>
                <a:cs typeface="Calibri"/>
              </a:rPr>
              <a:t> </a:t>
            </a:r>
            <a:r>
              <a:rPr lang="uk-UA" sz="1500" spc="-7" baseline="2777" dirty="0">
                <a:solidFill>
                  <a:srgbClr val="706F6F"/>
                </a:solidFill>
                <a:latin typeface="Calibri"/>
                <a:cs typeface="Calibri"/>
              </a:rPr>
              <a:t>та</a:t>
            </a:r>
            <a:r>
              <a:rPr lang="uk-UA" sz="1500" spc="15" baseline="2777" dirty="0">
                <a:solidFill>
                  <a:srgbClr val="706F6F"/>
                </a:solidFill>
                <a:latin typeface="Calibri"/>
                <a:cs typeface="Calibri"/>
              </a:rPr>
              <a:t> </a:t>
            </a:r>
            <a:r>
              <a:rPr lang="uk-UA" sz="1500" spc="-22" baseline="2777" dirty="0">
                <a:solidFill>
                  <a:srgbClr val="706F6F"/>
                </a:solidFill>
                <a:latin typeface="Calibri"/>
                <a:cs typeface="Calibri"/>
              </a:rPr>
              <a:t>навколишнього</a:t>
            </a:r>
            <a:r>
              <a:rPr lang="uk-UA" sz="1500" spc="-7" baseline="2777" dirty="0">
                <a:solidFill>
                  <a:srgbClr val="706F6F"/>
                </a:solidFill>
                <a:latin typeface="Calibri"/>
                <a:cs typeface="Calibri"/>
              </a:rPr>
              <a:t> </a:t>
            </a:r>
            <a:r>
              <a:rPr lang="uk-UA" sz="1500" spc="-22" baseline="2777" dirty="0">
                <a:solidFill>
                  <a:srgbClr val="706F6F"/>
                </a:solidFill>
                <a:latin typeface="Calibri"/>
                <a:cs typeface="Calibri"/>
              </a:rPr>
              <a:t>середовища.</a:t>
            </a:r>
          </a:p>
          <a:p>
            <a:pPr marL="12700" marR="6350" algn="just">
              <a:lnSpc>
                <a:spcPct val="90300"/>
              </a:lnSpc>
              <a:spcBef>
                <a:spcPts val="275"/>
              </a:spcBef>
              <a:tabLst>
                <a:tab pos="6118860" algn="l"/>
              </a:tabLst>
            </a:pPr>
            <a:r>
              <a:rPr lang="uk-UA" sz="1000" spc="50" dirty="0">
                <a:solidFill>
                  <a:srgbClr val="706F6F"/>
                </a:solidFill>
                <a:latin typeface="Calibri"/>
                <a:cs typeface="Calibri"/>
              </a:rPr>
              <a:t>В</a:t>
            </a:r>
            <a:r>
              <a:rPr lang="uk-UA" sz="1000" spc="5" dirty="0">
                <a:solidFill>
                  <a:srgbClr val="706F6F"/>
                </a:solidFill>
                <a:latin typeface="Calibri"/>
                <a:cs typeface="Calibri"/>
              </a:rPr>
              <a:t> </a:t>
            </a:r>
            <a:r>
              <a:rPr lang="uk-UA" sz="1000" spc="30" dirty="0">
                <a:solidFill>
                  <a:srgbClr val="706F6F"/>
                </a:solidFill>
                <a:latin typeface="Calibri"/>
                <a:cs typeface="Calibri"/>
              </a:rPr>
              <a:t>рамках</a:t>
            </a:r>
            <a:r>
              <a:rPr lang="uk-UA" sz="1000" spc="10" dirty="0">
                <a:solidFill>
                  <a:srgbClr val="706F6F"/>
                </a:solidFill>
                <a:latin typeface="Calibri"/>
                <a:cs typeface="Calibri"/>
              </a:rPr>
              <a:t> </a:t>
            </a:r>
            <a:r>
              <a:rPr lang="uk-UA" sz="1000" spc="25" dirty="0">
                <a:solidFill>
                  <a:srgbClr val="706F6F"/>
                </a:solidFill>
                <a:latin typeface="Calibri"/>
                <a:cs typeface="Calibri"/>
              </a:rPr>
              <a:t>господарської</a:t>
            </a:r>
            <a:r>
              <a:rPr lang="uk-UA" sz="1000" spc="10" dirty="0">
                <a:solidFill>
                  <a:srgbClr val="706F6F"/>
                </a:solidFill>
                <a:latin typeface="Calibri"/>
                <a:cs typeface="Calibri"/>
              </a:rPr>
              <a:t> </a:t>
            </a:r>
            <a:r>
              <a:rPr lang="uk-UA" sz="1000" spc="25" dirty="0">
                <a:solidFill>
                  <a:srgbClr val="706F6F"/>
                </a:solidFill>
                <a:latin typeface="Calibri"/>
                <a:cs typeface="Calibri"/>
              </a:rPr>
              <a:t>діяльності</a:t>
            </a:r>
            <a:r>
              <a:rPr lang="uk-UA" sz="1000" spc="10" dirty="0">
                <a:solidFill>
                  <a:srgbClr val="706F6F"/>
                </a:solidFill>
                <a:latin typeface="Calibri"/>
                <a:cs typeface="Calibri"/>
              </a:rPr>
              <a:t> </a:t>
            </a:r>
            <a:r>
              <a:rPr lang="uk-UA" sz="1000" spc="25" dirty="0">
                <a:solidFill>
                  <a:srgbClr val="706F6F"/>
                </a:solidFill>
                <a:latin typeface="Calibri"/>
                <a:cs typeface="Calibri"/>
              </a:rPr>
              <a:t>компанії</a:t>
            </a:r>
            <a:r>
              <a:rPr lang="uk-UA" sz="1000" spc="5" dirty="0">
                <a:solidFill>
                  <a:srgbClr val="706F6F"/>
                </a:solidFill>
                <a:latin typeface="Calibri"/>
                <a:cs typeface="Calibri"/>
              </a:rPr>
              <a:t> </a:t>
            </a:r>
            <a:r>
              <a:rPr lang="uk-UA" sz="1000" spc="25" dirty="0">
                <a:solidFill>
                  <a:srgbClr val="706F6F"/>
                </a:solidFill>
                <a:latin typeface="Calibri"/>
                <a:cs typeface="Calibri"/>
              </a:rPr>
              <a:t>енергозберігаюче</a:t>
            </a:r>
            <a:r>
              <a:rPr lang="uk-UA" sz="1000" spc="10" dirty="0">
                <a:solidFill>
                  <a:srgbClr val="706F6F"/>
                </a:solidFill>
                <a:latin typeface="Calibri"/>
                <a:cs typeface="Calibri"/>
              </a:rPr>
              <a:t> </a:t>
            </a:r>
            <a:r>
              <a:rPr lang="uk-UA" sz="1000" spc="25" dirty="0">
                <a:solidFill>
                  <a:srgbClr val="706F6F"/>
                </a:solidFill>
                <a:latin typeface="Calibri"/>
                <a:cs typeface="Calibri"/>
              </a:rPr>
              <a:t>планування,</a:t>
            </a:r>
            <a:r>
              <a:rPr lang="uk-UA" sz="1000" spc="10" dirty="0">
                <a:solidFill>
                  <a:srgbClr val="706F6F"/>
                </a:solidFill>
                <a:latin typeface="Calibri"/>
                <a:cs typeface="Calibri"/>
              </a:rPr>
              <a:t> </a:t>
            </a:r>
            <a:r>
              <a:rPr lang="uk-UA" sz="1000" spc="25" dirty="0">
                <a:solidFill>
                  <a:srgbClr val="706F6F"/>
                </a:solidFill>
                <a:latin typeface="Calibri"/>
                <a:cs typeface="Calibri"/>
              </a:rPr>
              <a:t>будівництво</a:t>
            </a:r>
            <a:r>
              <a:rPr lang="uk-UA" sz="1000" spc="10" dirty="0">
                <a:solidFill>
                  <a:srgbClr val="706F6F"/>
                </a:solidFill>
                <a:latin typeface="Calibri"/>
                <a:cs typeface="Calibri"/>
              </a:rPr>
              <a:t> </a:t>
            </a:r>
            <a:r>
              <a:rPr lang="uk-UA" sz="1000" spc="30" dirty="0">
                <a:solidFill>
                  <a:srgbClr val="706F6F"/>
                </a:solidFill>
                <a:latin typeface="Calibri"/>
                <a:cs typeface="Calibri"/>
              </a:rPr>
              <a:t>та</a:t>
            </a:r>
            <a:r>
              <a:rPr lang="uk-UA" sz="1000" spc="10" dirty="0">
                <a:solidFill>
                  <a:srgbClr val="706F6F"/>
                </a:solidFill>
                <a:latin typeface="Calibri"/>
                <a:cs typeface="Calibri"/>
              </a:rPr>
              <a:t> </a:t>
            </a:r>
            <a:r>
              <a:rPr lang="uk-UA" sz="1000" spc="15" dirty="0">
                <a:solidFill>
                  <a:srgbClr val="706F6F"/>
                </a:solidFill>
                <a:latin typeface="Calibri"/>
                <a:cs typeface="Calibri"/>
              </a:rPr>
              <a:t>експлуатація</a:t>
            </a:r>
            <a:r>
              <a:rPr lang="uk-UA" sz="1000" spc="-15" dirty="0">
                <a:solidFill>
                  <a:srgbClr val="706F6F"/>
                </a:solidFill>
                <a:latin typeface="Calibri"/>
                <a:cs typeface="Calibri"/>
              </a:rPr>
              <a:t> </a:t>
            </a:r>
            <a:r>
              <a:rPr lang="uk-UA" sz="1000" spc="20" dirty="0">
                <a:solidFill>
                  <a:srgbClr val="706F6F"/>
                </a:solidFill>
                <a:latin typeface="Calibri"/>
                <a:cs typeface="Calibri"/>
              </a:rPr>
              <a:t>будівель</a:t>
            </a:r>
            <a:r>
              <a:rPr lang="uk-UA" sz="1000" spc="-15" dirty="0">
                <a:solidFill>
                  <a:srgbClr val="706F6F"/>
                </a:solidFill>
                <a:latin typeface="Calibri"/>
                <a:cs typeface="Calibri"/>
              </a:rPr>
              <a:t> </a:t>
            </a:r>
            <a:r>
              <a:rPr lang="uk-UA" sz="1000" spc="20" dirty="0">
                <a:solidFill>
                  <a:srgbClr val="706F6F"/>
                </a:solidFill>
                <a:latin typeface="Calibri"/>
                <a:cs typeface="Calibri"/>
              </a:rPr>
              <a:t>і </a:t>
            </a:r>
            <a:r>
              <a:rPr lang="uk-UA" sz="1000" spc="-210" dirty="0">
                <a:solidFill>
                  <a:srgbClr val="706F6F"/>
                </a:solidFill>
                <a:latin typeface="Calibri"/>
                <a:cs typeface="Calibri"/>
              </a:rPr>
              <a:t> </a:t>
            </a:r>
            <a:r>
              <a:rPr lang="uk-UA" sz="1000" spc="15" dirty="0">
                <a:solidFill>
                  <a:srgbClr val="706F6F"/>
                </a:solidFill>
                <a:latin typeface="Calibri"/>
                <a:cs typeface="Calibri"/>
              </a:rPr>
              <a:t>відповідальне</a:t>
            </a:r>
            <a:r>
              <a:rPr lang="uk-UA" sz="1000" spc="150" dirty="0">
                <a:solidFill>
                  <a:srgbClr val="706F6F"/>
                </a:solidFill>
                <a:latin typeface="Calibri"/>
                <a:cs typeface="Calibri"/>
              </a:rPr>
              <a:t> </a:t>
            </a:r>
            <a:r>
              <a:rPr lang="uk-UA" sz="1000" spc="15" dirty="0">
                <a:solidFill>
                  <a:srgbClr val="706F6F"/>
                </a:solidFill>
                <a:latin typeface="Calibri"/>
                <a:cs typeface="Calibri"/>
              </a:rPr>
              <a:t>інвестування,</a:t>
            </a:r>
            <a:r>
              <a:rPr lang="uk-UA" sz="1000" spc="150" dirty="0">
                <a:solidFill>
                  <a:srgbClr val="706F6F"/>
                </a:solidFill>
                <a:latin typeface="Calibri"/>
                <a:cs typeface="Calibri"/>
              </a:rPr>
              <a:t> </a:t>
            </a:r>
            <a:r>
              <a:rPr lang="uk-UA" sz="1000" spc="15" dirty="0">
                <a:solidFill>
                  <a:srgbClr val="706F6F"/>
                </a:solidFill>
                <a:latin typeface="Calibri"/>
                <a:cs typeface="Calibri"/>
              </a:rPr>
              <a:t>яке,</a:t>
            </a:r>
            <a:r>
              <a:rPr lang="uk-UA" sz="1000" spc="155" dirty="0">
                <a:solidFill>
                  <a:srgbClr val="706F6F"/>
                </a:solidFill>
                <a:latin typeface="Calibri"/>
                <a:cs typeface="Calibri"/>
              </a:rPr>
              <a:t> </a:t>
            </a:r>
            <a:r>
              <a:rPr lang="uk-UA" sz="1000" spc="20" dirty="0">
                <a:solidFill>
                  <a:srgbClr val="706F6F"/>
                </a:solidFill>
                <a:latin typeface="Calibri"/>
                <a:cs typeface="Calibri"/>
              </a:rPr>
              <a:t>крім</a:t>
            </a:r>
            <a:r>
              <a:rPr lang="uk-UA" sz="1000" spc="150" dirty="0">
                <a:solidFill>
                  <a:srgbClr val="706F6F"/>
                </a:solidFill>
                <a:latin typeface="Calibri"/>
                <a:cs typeface="Calibri"/>
              </a:rPr>
              <a:t> </a:t>
            </a:r>
            <a:r>
              <a:rPr lang="uk-UA" sz="1000" spc="15" dirty="0">
                <a:solidFill>
                  <a:srgbClr val="706F6F"/>
                </a:solidFill>
                <a:latin typeface="Calibri"/>
                <a:cs typeface="Calibri"/>
              </a:rPr>
              <a:t>різних</a:t>
            </a:r>
            <a:r>
              <a:rPr lang="uk-UA" sz="1000" spc="155" dirty="0">
                <a:solidFill>
                  <a:srgbClr val="706F6F"/>
                </a:solidFill>
                <a:latin typeface="Calibri"/>
                <a:cs typeface="Calibri"/>
              </a:rPr>
              <a:t> </a:t>
            </a:r>
            <a:r>
              <a:rPr lang="uk-UA" sz="1000" spc="15" dirty="0">
                <a:solidFill>
                  <a:srgbClr val="706F6F"/>
                </a:solidFill>
                <a:latin typeface="Calibri"/>
                <a:cs typeface="Calibri"/>
              </a:rPr>
              <a:t>критеріїв</a:t>
            </a:r>
            <a:r>
              <a:rPr lang="uk-UA" sz="1000" spc="150" dirty="0">
                <a:solidFill>
                  <a:srgbClr val="706F6F"/>
                </a:solidFill>
                <a:latin typeface="Calibri"/>
                <a:cs typeface="Calibri"/>
              </a:rPr>
              <a:t> </a:t>
            </a:r>
            <a:r>
              <a:rPr lang="uk-UA" sz="1000" spc="25" dirty="0">
                <a:solidFill>
                  <a:srgbClr val="706F6F"/>
                </a:solidFill>
                <a:latin typeface="Calibri"/>
                <a:cs typeface="Calibri"/>
              </a:rPr>
              <a:t>виключення</a:t>
            </a:r>
            <a:r>
              <a:rPr lang="uk-UA" sz="1000" spc="155" dirty="0">
                <a:solidFill>
                  <a:srgbClr val="706F6F"/>
                </a:solidFill>
                <a:latin typeface="Calibri"/>
                <a:cs typeface="Calibri"/>
              </a:rPr>
              <a:t> </a:t>
            </a:r>
            <a:r>
              <a:rPr lang="uk-UA" sz="1000" spc="20" dirty="0">
                <a:solidFill>
                  <a:srgbClr val="706F6F"/>
                </a:solidFill>
                <a:latin typeface="Calibri"/>
                <a:cs typeface="Calibri"/>
              </a:rPr>
              <a:t>компаній</a:t>
            </a:r>
            <a:r>
              <a:rPr lang="uk-UA" sz="1000" spc="150" dirty="0">
                <a:solidFill>
                  <a:srgbClr val="706F6F"/>
                </a:solidFill>
                <a:latin typeface="Calibri"/>
                <a:cs typeface="Calibri"/>
              </a:rPr>
              <a:t> </a:t>
            </a:r>
            <a:r>
              <a:rPr lang="uk-UA" sz="1000" dirty="0">
                <a:solidFill>
                  <a:srgbClr val="706F6F"/>
                </a:solidFill>
                <a:latin typeface="Calibri"/>
                <a:cs typeface="Calibri"/>
              </a:rPr>
              <a:t>з</a:t>
            </a:r>
            <a:r>
              <a:rPr lang="uk-UA" sz="1000" spc="195" dirty="0">
                <a:solidFill>
                  <a:srgbClr val="706F6F"/>
                </a:solidFill>
                <a:latin typeface="Calibri"/>
                <a:cs typeface="Calibri"/>
              </a:rPr>
              <a:t> </a:t>
            </a:r>
            <a:r>
              <a:rPr lang="uk-UA" sz="1000" spc="-5" dirty="0">
                <a:solidFill>
                  <a:srgbClr val="706F6F"/>
                </a:solidFill>
                <a:latin typeface="Calibri"/>
                <a:cs typeface="Calibri"/>
              </a:rPr>
              <a:t>високим</a:t>
            </a:r>
            <a:r>
              <a:rPr lang="uk-UA" sz="1000" spc="195" dirty="0">
                <a:solidFill>
                  <a:srgbClr val="706F6F"/>
                </a:solidFill>
                <a:latin typeface="Calibri"/>
                <a:cs typeface="Calibri"/>
              </a:rPr>
              <a:t> </a:t>
            </a:r>
            <a:r>
              <a:rPr lang="uk-UA" sz="1000" spc="-5" dirty="0">
                <a:solidFill>
                  <a:srgbClr val="706F6F"/>
                </a:solidFill>
                <a:latin typeface="Calibri"/>
                <a:cs typeface="Calibri"/>
              </a:rPr>
              <a:t>рівнем</a:t>
            </a:r>
            <a:r>
              <a:rPr lang="uk-UA" sz="1000" spc="190" dirty="0">
                <a:solidFill>
                  <a:srgbClr val="706F6F"/>
                </a:solidFill>
                <a:latin typeface="Calibri"/>
                <a:cs typeface="Calibri"/>
              </a:rPr>
              <a:t> </a:t>
            </a:r>
            <a:r>
              <a:rPr lang="uk-UA" sz="1000" spc="-5" dirty="0">
                <a:solidFill>
                  <a:srgbClr val="706F6F"/>
                </a:solidFill>
                <a:latin typeface="Calibri"/>
                <a:cs typeface="Calibri"/>
              </a:rPr>
              <a:t>викидів</a:t>
            </a:r>
            <a:r>
              <a:rPr lang="uk-UA" sz="1000" spc="195" dirty="0">
                <a:solidFill>
                  <a:srgbClr val="706F6F"/>
                </a:solidFill>
                <a:latin typeface="Calibri"/>
                <a:cs typeface="Calibri"/>
              </a:rPr>
              <a:t> </a:t>
            </a:r>
            <a:r>
              <a:rPr lang="uk-UA" sz="1000" spc="-5" dirty="0">
                <a:solidFill>
                  <a:srgbClr val="706F6F"/>
                </a:solidFill>
                <a:latin typeface="Calibri"/>
                <a:cs typeface="Calibri"/>
              </a:rPr>
              <a:t>CO2</a:t>
            </a:r>
            <a:r>
              <a:rPr lang="uk-UA" sz="1000" spc="195" dirty="0">
                <a:solidFill>
                  <a:srgbClr val="706F6F"/>
                </a:solidFill>
                <a:latin typeface="Calibri"/>
                <a:cs typeface="Calibri"/>
              </a:rPr>
              <a:t> </a:t>
            </a:r>
            <a:r>
              <a:rPr lang="uk-UA" sz="1000" spc="-5" dirty="0">
                <a:solidFill>
                  <a:srgbClr val="706F6F"/>
                </a:solidFill>
                <a:latin typeface="Calibri"/>
                <a:cs typeface="Calibri"/>
              </a:rPr>
              <a:t>або</a:t>
            </a:r>
            <a:endParaRPr lang="uk-UA" sz="1000" dirty="0">
              <a:latin typeface="Calibri"/>
              <a:cs typeface="Calibri"/>
            </a:endParaRPr>
          </a:p>
          <a:p>
            <a:pPr marL="12700" marR="10160" algn="just">
              <a:lnSpc>
                <a:spcPts val="1200"/>
              </a:lnSpc>
              <a:spcBef>
                <a:spcPts val="35"/>
              </a:spcBef>
            </a:pPr>
            <a:r>
              <a:rPr lang="uk-UA" sz="1000" spc="-5" dirty="0">
                <a:solidFill>
                  <a:srgbClr val="706F6F"/>
                </a:solidFill>
                <a:latin typeface="Calibri"/>
                <a:cs typeface="Calibri"/>
              </a:rPr>
              <a:t>порушенням</a:t>
            </a:r>
            <a:r>
              <a:rPr lang="uk-UA" sz="1000" dirty="0">
                <a:solidFill>
                  <a:srgbClr val="706F6F"/>
                </a:solidFill>
                <a:latin typeface="Calibri"/>
                <a:cs typeface="Calibri"/>
              </a:rPr>
              <a:t> прав</a:t>
            </a:r>
            <a:r>
              <a:rPr lang="uk-UA" sz="1000" spc="5" dirty="0">
                <a:solidFill>
                  <a:srgbClr val="706F6F"/>
                </a:solidFill>
                <a:latin typeface="Calibri"/>
                <a:cs typeface="Calibri"/>
              </a:rPr>
              <a:t> </a:t>
            </a:r>
            <a:r>
              <a:rPr lang="uk-UA" sz="1000" spc="-5" dirty="0">
                <a:solidFill>
                  <a:srgbClr val="706F6F"/>
                </a:solidFill>
                <a:latin typeface="Calibri"/>
                <a:cs typeface="Calibri"/>
              </a:rPr>
              <a:t>людини,</a:t>
            </a:r>
            <a:r>
              <a:rPr lang="uk-UA" sz="1000" dirty="0">
                <a:solidFill>
                  <a:srgbClr val="706F6F"/>
                </a:solidFill>
                <a:latin typeface="Calibri"/>
                <a:cs typeface="Calibri"/>
              </a:rPr>
              <a:t> </a:t>
            </a:r>
            <a:r>
              <a:rPr lang="uk-UA" sz="1000" spc="10" dirty="0">
                <a:solidFill>
                  <a:srgbClr val="706F6F"/>
                </a:solidFill>
                <a:latin typeface="Calibri"/>
                <a:cs typeface="Calibri"/>
              </a:rPr>
              <a:t>виражається</a:t>
            </a:r>
            <a:r>
              <a:rPr lang="uk-UA" sz="1000" spc="15" dirty="0">
                <a:solidFill>
                  <a:srgbClr val="706F6F"/>
                </a:solidFill>
                <a:latin typeface="Calibri"/>
                <a:cs typeface="Calibri"/>
              </a:rPr>
              <a:t> </a:t>
            </a:r>
            <a:r>
              <a:rPr lang="uk-UA" sz="1000" dirty="0">
                <a:solidFill>
                  <a:srgbClr val="706F6F"/>
                </a:solidFill>
                <a:latin typeface="Calibri"/>
                <a:cs typeface="Calibri"/>
              </a:rPr>
              <a:t>не</a:t>
            </a:r>
            <a:r>
              <a:rPr lang="uk-UA" sz="1000" spc="5" dirty="0">
                <a:solidFill>
                  <a:srgbClr val="706F6F"/>
                </a:solidFill>
                <a:latin typeface="Calibri"/>
                <a:cs typeface="Calibri"/>
              </a:rPr>
              <a:t> </a:t>
            </a:r>
            <a:r>
              <a:rPr lang="uk-UA" sz="1000" dirty="0">
                <a:solidFill>
                  <a:srgbClr val="706F6F"/>
                </a:solidFill>
                <a:latin typeface="Calibri"/>
                <a:cs typeface="Calibri"/>
              </a:rPr>
              <a:t>в</a:t>
            </a:r>
            <a:r>
              <a:rPr lang="uk-UA" sz="1000" spc="5" dirty="0">
                <a:solidFill>
                  <a:srgbClr val="706F6F"/>
                </a:solidFill>
                <a:latin typeface="Calibri"/>
                <a:cs typeface="Calibri"/>
              </a:rPr>
              <a:t> </a:t>
            </a:r>
            <a:r>
              <a:rPr lang="uk-UA" sz="1000" spc="-5" dirty="0">
                <a:solidFill>
                  <a:srgbClr val="706F6F"/>
                </a:solidFill>
                <a:latin typeface="Calibri"/>
                <a:cs typeface="Calibri"/>
              </a:rPr>
              <a:t>останню</a:t>
            </a:r>
            <a:r>
              <a:rPr lang="uk-UA" sz="1000" dirty="0">
                <a:solidFill>
                  <a:srgbClr val="706F6F"/>
                </a:solidFill>
                <a:latin typeface="Calibri"/>
                <a:cs typeface="Calibri"/>
              </a:rPr>
              <a:t> </a:t>
            </a:r>
            <a:r>
              <a:rPr lang="uk-UA" sz="1000" spc="-5" dirty="0">
                <a:solidFill>
                  <a:srgbClr val="706F6F"/>
                </a:solidFill>
                <a:latin typeface="Calibri"/>
                <a:cs typeface="Calibri"/>
              </a:rPr>
              <a:t>чергу</a:t>
            </a:r>
            <a:r>
              <a:rPr lang="uk-UA" sz="1000" dirty="0">
                <a:solidFill>
                  <a:srgbClr val="706F6F"/>
                </a:solidFill>
                <a:latin typeface="Calibri"/>
                <a:cs typeface="Calibri"/>
              </a:rPr>
              <a:t> в</a:t>
            </a:r>
            <a:r>
              <a:rPr lang="uk-UA" sz="1000" spc="5" dirty="0">
                <a:solidFill>
                  <a:srgbClr val="706F6F"/>
                </a:solidFill>
                <a:latin typeface="Calibri"/>
                <a:cs typeface="Calibri"/>
              </a:rPr>
              <a:t> </a:t>
            </a:r>
            <a:r>
              <a:rPr lang="uk-UA" sz="1000" spc="-5" dirty="0">
                <a:solidFill>
                  <a:srgbClr val="706F6F"/>
                </a:solidFill>
                <a:latin typeface="Calibri"/>
                <a:cs typeface="Calibri"/>
              </a:rPr>
              <a:t>приєднанні</a:t>
            </a:r>
            <a:r>
              <a:rPr lang="uk-UA" sz="1000" dirty="0">
                <a:solidFill>
                  <a:srgbClr val="706F6F"/>
                </a:solidFill>
                <a:latin typeface="Calibri"/>
                <a:cs typeface="Calibri"/>
              </a:rPr>
              <a:t> </a:t>
            </a:r>
            <a:r>
              <a:rPr lang="uk-UA" sz="1000" spc="-5" dirty="0">
                <a:solidFill>
                  <a:srgbClr val="706F6F"/>
                </a:solidFill>
                <a:latin typeface="Calibri"/>
                <a:cs typeface="Calibri"/>
              </a:rPr>
              <a:t>до</a:t>
            </a:r>
            <a:r>
              <a:rPr lang="uk-UA" sz="1000" dirty="0">
                <a:solidFill>
                  <a:srgbClr val="706F6F"/>
                </a:solidFill>
                <a:latin typeface="Calibri"/>
                <a:cs typeface="Calibri"/>
              </a:rPr>
              <a:t> UN</a:t>
            </a:r>
            <a:r>
              <a:rPr lang="uk-UA" sz="1000" spc="5" dirty="0">
                <a:solidFill>
                  <a:srgbClr val="706F6F"/>
                </a:solidFill>
                <a:latin typeface="Calibri"/>
                <a:cs typeface="Calibri"/>
              </a:rPr>
              <a:t> </a:t>
            </a:r>
            <a:r>
              <a:rPr lang="uk-UA" sz="1000" dirty="0">
                <a:solidFill>
                  <a:srgbClr val="706F6F"/>
                </a:solidFill>
                <a:latin typeface="Calibri"/>
                <a:cs typeface="Calibri"/>
              </a:rPr>
              <a:t>PRI</a:t>
            </a:r>
            <a:r>
              <a:rPr lang="uk-UA" sz="1000" spc="5" dirty="0">
                <a:solidFill>
                  <a:srgbClr val="706F6F"/>
                </a:solidFill>
                <a:latin typeface="Calibri"/>
                <a:cs typeface="Calibri"/>
              </a:rPr>
              <a:t> </a:t>
            </a:r>
            <a:r>
              <a:rPr lang="uk-UA" sz="1000" spc="-5" dirty="0">
                <a:solidFill>
                  <a:srgbClr val="706F6F"/>
                </a:solidFill>
                <a:latin typeface="Calibri"/>
                <a:cs typeface="Calibri"/>
              </a:rPr>
              <a:t>(Принципів</a:t>
            </a:r>
            <a:r>
              <a:rPr lang="uk-UA" sz="1000" dirty="0">
                <a:solidFill>
                  <a:srgbClr val="706F6F"/>
                </a:solidFill>
                <a:latin typeface="Calibri"/>
                <a:cs typeface="Calibri"/>
              </a:rPr>
              <a:t> </a:t>
            </a:r>
            <a:r>
              <a:rPr lang="uk-UA" sz="1000" spc="-5" dirty="0">
                <a:solidFill>
                  <a:srgbClr val="706F6F"/>
                </a:solidFill>
                <a:latin typeface="Calibri"/>
                <a:cs typeface="Calibri"/>
              </a:rPr>
              <a:t>відповідального </a:t>
            </a:r>
            <a:r>
              <a:rPr lang="uk-UA" sz="1000" spc="-215" dirty="0">
                <a:solidFill>
                  <a:srgbClr val="706F6F"/>
                </a:solidFill>
                <a:latin typeface="Calibri"/>
                <a:cs typeface="Calibri"/>
              </a:rPr>
              <a:t> </a:t>
            </a:r>
            <a:r>
              <a:rPr lang="uk-UA" sz="1000" spc="20" dirty="0">
                <a:solidFill>
                  <a:srgbClr val="706F6F"/>
                </a:solidFill>
                <a:latin typeface="Calibri"/>
                <a:cs typeface="Calibri"/>
              </a:rPr>
              <a:t>інвестування),</a:t>
            </a:r>
            <a:r>
              <a:rPr lang="uk-UA" sz="1000" spc="-15" dirty="0">
                <a:solidFill>
                  <a:srgbClr val="706F6F"/>
                </a:solidFill>
                <a:latin typeface="Calibri"/>
                <a:cs typeface="Calibri"/>
              </a:rPr>
              <a:t> </a:t>
            </a:r>
            <a:r>
              <a:rPr lang="uk-UA" sz="1000" spc="30" dirty="0">
                <a:solidFill>
                  <a:srgbClr val="706F6F"/>
                </a:solidFill>
                <a:latin typeface="Calibri"/>
                <a:cs typeface="Calibri"/>
              </a:rPr>
              <a:t>представляють</a:t>
            </a:r>
            <a:r>
              <a:rPr lang="uk-UA" sz="1000" spc="-15" dirty="0">
                <a:solidFill>
                  <a:srgbClr val="706F6F"/>
                </a:solidFill>
                <a:latin typeface="Calibri"/>
                <a:cs typeface="Calibri"/>
              </a:rPr>
              <a:t> </a:t>
            </a:r>
            <a:r>
              <a:rPr lang="uk-UA" sz="1000" spc="35" dirty="0">
                <a:solidFill>
                  <a:srgbClr val="706F6F"/>
                </a:solidFill>
                <a:latin typeface="Calibri"/>
                <a:cs typeface="Calibri"/>
              </a:rPr>
              <a:t>собою</a:t>
            </a:r>
            <a:r>
              <a:rPr lang="uk-UA" sz="1000" spc="-15" dirty="0">
                <a:solidFill>
                  <a:srgbClr val="706F6F"/>
                </a:solidFill>
                <a:latin typeface="Calibri"/>
                <a:cs typeface="Calibri"/>
              </a:rPr>
              <a:t> </a:t>
            </a:r>
            <a:r>
              <a:rPr lang="uk-UA" sz="1000" spc="20" dirty="0">
                <a:solidFill>
                  <a:srgbClr val="706F6F"/>
                </a:solidFill>
                <a:latin typeface="Calibri"/>
                <a:cs typeface="Calibri"/>
              </a:rPr>
              <a:t>суттєві</a:t>
            </a:r>
            <a:r>
              <a:rPr lang="uk-UA" sz="1000" spc="-15" dirty="0">
                <a:solidFill>
                  <a:srgbClr val="706F6F"/>
                </a:solidFill>
                <a:latin typeface="Calibri"/>
                <a:cs typeface="Calibri"/>
              </a:rPr>
              <a:t> </a:t>
            </a:r>
            <a:r>
              <a:rPr lang="uk-UA" sz="1000" spc="30" dirty="0">
                <a:solidFill>
                  <a:srgbClr val="706F6F"/>
                </a:solidFill>
                <a:latin typeface="Calibri"/>
                <a:cs typeface="Calibri"/>
              </a:rPr>
              <a:t>заходи</a:t>
            </a:r>
            <a:r>
              <a:rPr lang="uk-UA" sz="1000" spc="-15" dirty="0">
                <a:solidFill>
                  <a:srgbClr val="706F6F"/>
                </a:solidFill>
                <a:latin typeface="Calibri"/>
                <a:cs typeface="Calibri"/>
              </a:rPr>
              <a:t> </a:t>
            </a:r>
            <a:r>
              <a:rPr lang="uk-UA" sz="1000" spc="40" dirty="0">
                <a:solidFill>
                  <a:srgbClr val="706F6F"/>
                </a:solidFill>
                <a:latin typeface="Calibri"/>
                <a:cs typeface="Calibri"/>
              </a:rPr>
              <a:t>щодо</a:t>
            </a:r>
            <a:r>
              <a:rPr lang="uk-UA" sz="1000" spc="-10" dirty="0">
                <a:solidFill>
                  <a:srgbClr val="706F6F"/>
                </a:solidFill>
                <a:latin typeface="Calibri"/>
                <a:cs typeface="Calibri"/>
              </a:rPr>
              <a:t> </a:t>
            </a:r>
            <a:r>
              <a:rPr lang="uk-UA" sz="1000" spc="25" dirty="0">
                <a:solidFill>
                  <a:srgbClr val="706F6F"/>
                </a:solidFill>
                <a:latin typeface="Calibri"/>
                <a:cs typeface="Calibri"/>
              </a:rPr>
              <a:t>захисту</a:t>
            </a:r>
            <a:r>
              <a:rPr lang="uk-UA" sz="1000" spc="-15" dirty="0">
                <a:solidFill>
                  <a:srgbClr val="706F6F"/>
                </a:solidFill>
                <a:latin typeface="Calibri"/>
                <a:cs typeface="Calibri"/>
              </a:rPr>
              <a:t> </a:t>
            </a:r>
            <a:r>
              <a:rPr lang="uk-UA" sz="1000" spc="25" dirty="0">
                <a:solidFill>
                  <a:srgbClr val="706F6F"/>
                </a:solidFill>
                <a:latin typeface="Calibri"/>
                <a:cs typeface="Calibri"/>
              </a:rPr>
              <a:t>клімату</a:t>
            </a:r>
            <a:r>
              <a:rPr lang="uk-UA" sz="1000" spc="-15" dirty="0">
                <a:solidFill>
                  <a:srgbClr val="706F6F"/>
                </a:solidFill>
                <a:latin typeface="Calibri"/>
                <a:cs typeface="Calibri"/>
              </a:rPr>
              <a:t> </a:t>
            </a:r>
            <a:r>
              <a:rPr lang="uk-UA" sz="1000" spc="30" dirty="0">
                <a:solidFill>
                  <a:srgbClr val="706F6F"/>
                </a:solidFill>
                <a:latin typeface="Calibri"/>
                <a:cs typeface="Calibri"/>
              </a:rPr>
              <a:t>та</a:t>
            </a:r>
            <a:r>
              <a:rPr lang="uk-UA" sz="1000" spc="-15" dirty="0">
                <a:solidFill>
                  <a:srgbClr val="706F6F"/>
                </a:solidFill>
                <a:latin typeface="Calibri"/>
                <a:cs typeface="Calibri"/>
              </a:rPr>
              <a:t> </a:t>
            </a:r>
            <a:r>
              <a:rPr lang="uk-UA" sz="1000" spc="30" dirty="0">
                <a:solidFill>
                  <a:srgbClr val="706F6F"/>
                </a:solidFill>
                <a:latin typeface="Calibri"/>
                <a:cs typeface="Calibri"/>
              </a:rPr>
              <a:t>навколишнього</a:t>
            </a:r>
            <a:r>
              <a:rPr lang="uk-UA" sz="1000" spc="-15" dirty="0">
                <a:solidFill>
                  <a:srgbClr val="706F6F"/>
                </a:solidFill>
                <a:latin typeface="Calibri"/>
                <a:cs typeface="Calibri"/>
              </a:rPr>
              <a:t> </a:t>
            </a:r>
            <a:r>
              <a:rPr lang="uk-UA" sz="1000" spc="30" dirty="0">
                <a:solidFill>
                  <a:srgbClr val="706F6F"/>
                </a:solidFill>
                <a:latin typeface="Calibri"/>
                <a:cs typeface="Calibri"/>
              </a:rPr>
              <a:t>середовища.</a:t>
            </a:r>
            <a:endParaRPr lang="uk-UA" sz="1000" dirty="0">
              <a:latin typeface="Calibri"/>
              <a:cs typeface="Calibri"/>
            </a:endParaRPr>
          </a:p>
          <a:p>
            <a:pPr marL="12700" marR="5080" algn="just">
              <a:lnSpc>
                <a:spcPct val="100000"/>
              </a:lnSpc>
              <a:spcBef>
                <a:spcPts val="530"/>
              </a:spcBef>
            </a:pPr>
            <a:r>
              <a:rPr lang="uk-UA" sz="1000" spc="15" dirty="0">
                <a:solidFill>
                  <a:srgbClr val="706F6F"/>
                </a:solidFill>
                <a:latin typeface="Calibri"/>
                <a:cs typeface="Calibri"/>
              </a:rPr>
              <a:t>Важливо </a:t>
            </a:r>
            <a:r>
              <a:rPr lang="uk-UA" sz="1000" spc="25" dirty="0">
                <a:solidFill>
                  <a:srgbClr val="706F6F"/>
                </a:solidFill>
                <a:latin typeface="Calibri"/>
                <a:cs typeface="Calibri"/>
              </a:rPr>
              <a:t>також, </a:t>
            </a:r>
            <a:r>
              <a:rPr lang="uk-UA" sz="1000" spc="45" dirty="0">
                <a:solidFill>
                  <a:srgbClr val="706F6F"/>
                </a:solidFill>
                <a:latin typeface="Calibri"/>
                <a:cs typeface="Calibri"/>
              </a:rPr>
              <a:t>щоб </a:t>
            </a:r>
            <a:r>
              <a:rPr lang="uk-UA" sz="1000" spc="35" dirty="0">
                <a:solidFill>
                  <a:srgbClr val="706F6F"/>
                </a:solidFill>
                <a:latin typeface="Calibri"/>
                <a:cs typeface="Calibri"/>
              </a:rPr>
              <a:t>кожен </a:t>
            </a:r>
            <a:r>
              <a:rPr lang="uk-UA" sz="1000" spc="30" dirty="0">
                <a:solidFill>
                  <a:srgbClr val="706F6F"/>
                </a:solidFill>
                <a:latin typeface="Calibri"/>
                <a:cs typeface="Calibri"/>
              </a:rPr>
              <a:t>працівник </a:t>
            </a:r>
            <a:r>
              <a:rPr lang="uk-UA" sz="1000" spc="20" dirty="0">
                <a:solidFill>
                  <a:srgbClr val="706F6F"/>
                </a:solidFill>
                <a:latin typeface="Calibri"/>
                <a:cs typeface="Calibri"/>
              </a:rPr>
              <a:t>міг зробити цінний внесок </a:t>
            </a:r>
            <a:r>
              <a:rPr lang="uk-UA" sz="1000" spc="35" dirty="0">
                <a:solidFill>
                  <a:srgbClr val="706F6F"/>
                </a:solidFill>
                <a:latin typeface="Calibri"/>
                <a:cs typeface="Calibri"/>
              </a:rPr>
              <a:t>своєю </a:t>
            </a:r>
            <a:r>
              <a:rPr lang="uk-UA" sz="1000" spc="30" dirty="0">
                <a:solidFill>
                  <a:srgbClr val="706F6F"/>
                </a:solidFill>
                <a:latin typeface="Calibri"/>
                <a:cs typeface="Calibri"/>
              </a:rPr>
              <a:t>індивідуальною поведінкою, </a:t>
            </a:r>
            <a:r>
              <a:rPr lang="uk-UA" sz="1000" spc="20" dirty="0">
                <a:solidFill>
                  <a:srgbClr val="706F6F"/>
                </a:solidFill>
                <a:latin typeface="Calibri"/>
                <a:cs typeface="Calibri"/>
              </a:rPr>
              <a:t>наприклад, </a:t>
            </a:r>
            <a:r>
              <a:rPr lang="uk-UA" sz="1000" spc="-220" dirty="0">
                <a:solidFill>
                  <a:srgbClr val="706F6F"/>
                </a:solidFill>
                <a:latin typeface="Calibri"/>
                <a:cs typeface="Calibri"/>
              </a:rPr>
              <a:t> </a:t>
            </a:r>
            <a:r>
              <a:rPr lang="uk-UA" sz="1000" spc="20" dirty="0">
                <a:solidFill>
                  <a:srgbClr val="706F6F"/>
                </a:solidFill>
                <a:latin typeface="Calibri"/>
                <a:cs typeface="Calibri"/>
              </a:rPr>
              <a:t>використовуючи</a:t>
            </a:r>
            <a:r>
              <a:rPr lang="uk-UA" sz="1000" spc="25" dirty="0">
                <a:solidFill>
                  <a:srgbClr val="706F6F"/>
                </a:solidFill>
                <a:latin typeface="Calibri"/>
                <a:cs typeface="Calibri"/>
              </a:rPr>
              <a:t> </a:t>
            </a:r>
            <a:r>
              <a:rPr lang="uk-UA" sz="1000" spc="20" dirty="0">
                <a:solidFill>
                  <a:srgbClr val="706F6F"/>
                </a:solidFill>
                <a:latin typeface="Calibri"/>
                <a:cs typeface="Calibri"/>
              </a:rPr>
              <a:t>ресурси</a:t>
            </a:r>
            <a:r>
              <a:rPr lang="uk-UA" sz="1000" spc="25" dirty="0">
                <a:solidFill>
                  <a:srgbClr val="706F6F"/>
                </a:solidFill>
                <a:latin typeface="Calibri"/>
                <a:cs typeface="Calibri"/>
              </a:rPr>
              <a:t> дбайливо</a:t>
            </a:r>
            <a:r>
              <a:rPr lang="uk-UA" sz="1000" spc="30" dirty="0">
                <a:solidFill>
                  <a:srgbClr val="706F6F"/>
                </a:solidFill>
                <a:latin typeface="Calibri"/>
                <a:cs typeface="Calibri"/>
              </a:rPr>
              <a:t> </a:t>
            </a:r>
            <a:r>
              <a:rPr lang="uk-UA" sz="1000" spc="25" dirty="0">
                <a:solidFill>
                  <a:srgbClr val="706F6F"/>
                </a:solidFill>
                <a:latin typeface="Calibri"/>
                <a:cs typeface="Calibri"/>
              </a:rPr>
              <a:t>та</a:t>
            </a:r>
            <a:r>
              <a:rPr lang="uk-UA" sz="1000" spc="30" dirty="0">
                <a:solidFill>
                  <a:srgbClr val="706F6F"/>
                </a:solidFill>
                <a:latin typeface="Calibri"/>
                <a:cs typeface="Calibri"/>
              </a:rPr>
              <a:t> </a:t>
            </a:r>
            <a:r>
              <a:rPr lang="uk-UA" sz="1000" spc="20" dirty="0">
                <a:solidFill>
                  <a:srgbClr val="706F6F"/>
                </a:solidFill>
                <a:latin typeface="Calibri"/>
                <a:cs typeface="Calibri"/>
              </a:rPr>
              <a:t>ощадливо.</a:t>
            </a:r>
            <a:r>
              <a:rPr lang="uk-UA" sz="1000" spc="25" dirty="0">
                <a:solidFill>
                  <a:srgbClr val="706F6F"/>
                </a:solidFill>
                <a:latin typeface="Calibri"/>
                <a:cs typeface="Calibri"/>
              </a:rPr>
              <a:t> </a:t>
            </a:r>
            <a:r>
              <a:rPr lang="uk-UA" sz="1000" spc="35" dirty="0">
                <a:solidFill>
                  <a:srgbClr val="706F6F"/>
                </a:solidFill>
                <a:latin typeface="Calibri"/>
                <a:cs typeface="Calibri"/>
              </a:rPr>
              <a:t>Це</a:t>
            </a:r>
            <a:r>
              <a:rPr lang="uk-UA" sz="1000" spc="40" dirty="0">
                <a:solidFill>
                  <a:srgbClr val="706F6F"/>
                </a:solidFill>
                <a:latin typeface="Calibri"/>
                <a:cs typeface="Calibri"/>
              </a:rPr>
              <a:t> </a:t>
            </a:r>
            <a:r>
              <a:rPr lang="uk-UA" sz="1000" spc="5" dirty="0">
                <a:solidFill>
                  <a:srgbClr val="706F6F"/>
                </a:solidFill>
                <a:latin typeface="Calibri"/>
                <a:cs typeface="Calibri"/>
              </a:rPr>
              <a:t>стосується</a:t>
            </a:r>
            <a:r>
              <a:rPr lang="uk-UA" sz="1000" spc="10" dirty="0">
                <a:solidFill>
                  <a:srgbClr val="706F6F"/>
                </a:solidFill>
                <a:latin typeface="Calibri"/>
                <a:cs typeface="Calibri"/>
              </a:rPr>
              <a:t> </a:t>
            </a:r>
            <a:r>
              <a:rPr lang="uk-UA" sz="1000" spc="15" dirty="0">
                <a:solidFill>
                  <a:srgbClr val="706F6F"/>
                </a:solidFill>
                <a:latin typeface="Calibri"/>
                <a:cs typeface="Calibri"/>
              </a:rPr>
              <a:t>споживання</a:t>
            </a:r>
            <a:r>
              <a:rPr lang="uk-UA" sz="1000" spc="20" dirty="0">
                <a:solidFill>
                  <a:srgbClr val="706F6F"/>
                </a:solidFill>
                <a:latin typeface="Calibri"/>
                <a:cs typeface="Calibri"/>
              </a:rPr>
              <a:t> </a:t>
            </a:r>
            <a:r>
              <a:rPr lang="uk-UA" sz="1000" spc="10" dirty="0">
                <a:solidFill>
                  <a:srgbClr val="706F6F"/>
                </a:solidFill>
                <a:latin typeface="Calibri"/>
                <a:cs typeface="Calibri"/>
              </a:rPr>
              <a:t>паперу,</a:t>
            </a:r>
            <a:r>
              <a:rPr lang="uk-UA" sz="1000" spc="15" dirty="0">
                <a:solidFill>
                  <a:srgbClr val="706F6F"/>
                </a:solidFill>
                <a:latin typeface="Calibri"/>
                <a:cs typeface="Calibri"/>
              </a:rPr>
              <a:t> води,</a:t>
            </a:r>
            <a:r>
              <a:rPr lang="uk-UA" sz="1000" spc="20" dirty="0">
                <a:solidFill>
                  <a:srgbClr val="706F6F"/>
                </a:solidFill>
                <a:latin typeface="Calibri"/>
                <a:cs typeface="Calibri"/>
              </a:rPr>
              <a:t> </a:t>
            </a:r>
            <a:r>
              <a:rPr lang="uk-UA" sz="1000" spc="5" dirty="0">
                <a:solidFill>
                  <a:srgbClr val="706F6F"/>
                </a:solidFill>
                <a:latin typeface="Calibri"/>
                <a:cs typeface="Calibri"/>
              </a:rPr>
              <a:t>електроенергії </a:t>
            </a:r>
            <a:r>
              <a:rPr lang="uk-UA" sz="1000" spc="10" dirty="0">
                <a:solidFill>
                  <a:srgbClr val="706F6F"/>
                </a:solidFill>
                <a:latin typeface="Calibri"/>
                <a:cs typeface="Calibri"/>
              </a:rPr>
              <a:t> (наприклад, </a:t>
            </a:r>
            <a:r>
              <a:rPr lang="uk-UA" sz="1000" spc="20" dirty="0">
                <a:solidFill>
                  <a:srgbClr val="706F6F"/>
                </a:solidFill>
                <a:latin typeface="Calibri"/>
                <a:cs typeface="Calibri"/>
              </a:rPr>
              <a:t>для </a:t>
            </a:r>
            <a:r>
              <a:rPr lang="uk-UA" sz="1000" spc="5" dirty="0">
                <a:solidFill>
                  <a:srgbClr val="706F6F"/>
                </a:solidFill>
                <a:latin typeface="Calibri"/>
                <a:cs typeface="Calibri"/>
              </a:rPr>
              <a:t>освітлення, кондиціонування), </a:t>
            </a:r>
            <a:r>
              <a:rPr lang="uk-UA" sz="1000" spc="10" dirty="0">
                <a:solidFill>
                  <a:srgbClr val="706F6F"/>
                </a:solidFill>
                <a:latin typeface="Calibri"/>
                <a:cs typeface="Calibri"/>
              </a:rPr>
              <a:t>кольорового </a:t>
            </a:r>
            <a:r>
              <a:rPr lang="uk-UA" sz="1000" spc="15" dirty="0">
                <a:solidFill>
                  <a:srgbClr val="706F6F"/>
                </a:solidFill>
                <a:latin typeface="Calibri"/>
                <a:cs typeface="Calibri"/>
              </a:rPr>
              <a:t>друку, користування транспортом </a:t>
            </a:r>
            <a:r>
              <a:rPr lang="uk-UA" sz="1000" spc="-5" dirty="0">
                <a:solidFill>
                  <a:srgbClr val="706F6F"/>
                </a:solidFill>
                <a:latin typeface="Calibri"/>
                <a:cs typeface="Calibri"/>
              </a:rPr>
              <a:t>тощо.</a:t>
            </a:r>
            <a:r>
              <a:rPr lang="uk-UA" sz="1000" dirty="0">
                <a:solidFill>
                  <a:srgbClr val="706F6F"/>
                </a:solidFill>
                <a:latin typeface="Calibri"/>
                <a:cs typeface="Calibri"/>
              </a:rPr>
              <a:t> </a:t>
            </a:r>
          </a:p>
          <a:p>
            <a:pPr marL="12700" marR="5080" algn="just">
              <a:lnSpc>
                <a:spcPct val="100000"/>
              </a:lnSpc>
              <a:spcBef>
                <a:spcPts val="530"/>
              </a:spcBef>
            </a:pPr>
            <a:r>
              <a:rPr lang="uk-UA" sz="1000" spc="-5" dirty="0">
                <a:solidFill>
                  <a:srgbClr val="706F6F"/>
                </a:solidFill>
                <a:latin typeface="Calibri"/>
                <a:cs typeface="Calibri"/>
              </a:rPr>
              <a:t>Таким чином, ми </a:t>
            </a:r>
            <a:r>
              <a:rPr lang="uk-UA" sz="1000" dirty="0">
                <a:solidFill>
                  <a:srgbClr val="706F6F"/>
                </a:solidFill>
                <a:latin typeface="Calibri"/>
                <a:cs typeface="Calibri"/>
              </a:rPr>
              <a:t>в </a:t>
            </a:r>
            <a:r>
              <a:rPr lang="uk-UA" sz="1000" spc="-5" dirty="0">
                <a:solidFill>
                  <a:srgbClr val="706F6F"/>
                </a:solidFill>
                <a:latin typeface="Calibri"/>
                <a:cs typeface="Calibri"/>
              </a:rPr>
              <a:t>GRAWE можемо </a:t>
            </a:r>
            <a:r>
              <a:rPr lang="uk-UA" sz="1000" dirty="0">
                <a:solidFill>
                  <a:srgbClr val="706F6F"/>
                </a:solidFill>
                <a:latin typeface="Calibri"/>
                <a:cs typeface="Calibri"/>
              </a:rPr>
              <a:t>зробити </a:t>
            </a:r>
            <a:r>
              <a:rPr lang="uk-UA" sz="1000" spc="-5" dirty="0">
                <a:solidFill>
                  <a:srgbClr val="706F6F"/>
                </a:solidFill>
                <a:latin typeface="Calibri"/>
                <a:cs typeface="Calibri"/>
              </a:rPr>
              <a:t>спільний внесок </a:t>
            </a:r>
            <a:r>
              <a:rPr lang="uk-UA" sz="1000" dirty="0">
                <a:solidFill>
                  <a:srgbClr val="706F6F"/>
                </a:solidFill>
                <a:latin typeface="Calibri"/>
                <a:cs typeface="Calibri"/>
              </a:rPr>
              <a:t>у захист </a:t>
            </a:r>
            <a:r>
              <a:rPr lang="uk-UA" sz="1000" spc="-5" dirty="0">
                <a:solidFill>
                  <a:srgbClr val="706F6F"/>
                </a:solidFill>
                <a:latin typeface="Calibri"/>
                <a:cs typeface="Calibri"/>
              </a:rPr>
              <a:t>клімату та навколишнього середовища </a:t>
            </a:r>
            <a:r>
              <a:rPr lang="uk-UA" sz="1000" dirty="0">
                <a:solidFill>
                  <a:srgbClr val="706F6F"/>
                </a:solidFill>
                <a:latin typeface="Calibri"/>
                <a:cs typeface="Calibri"/>
              </a:rPr>
              <a:t>і </a:t>
            </a:r>
            <a:r>
              <a:rPr lang="uk-UA" sz="1000" spc="35" dirty="0">
                <a:solidFill>
                  <a:srgbClr val="706F6F"/>
                </a:solidFill>
                <a:latin typeface="Calibri"/>
                <a:cs typeface="Calibri"/>
              </a:rPr>
              <a:t>вжити </a:t>
            </a:r>
            <a:r>
              <a:rPr lang="uk-UA" sz="1000" spc="40" dirty="0">
                <a:solidFill>
                  <a:srgbClr val="706F6F"/>
                </a:solidFill>
                <a:latin typeface="Calibri"/>
                <a:cs typeface="Calibri"/>
              </a:rPr>
              <a:t> </a:t>
            </a:r>
            <a:r>
              <a:rPr lang="uk-UA" sz="1000" dirty="0">
                <a:solidFill>
                  <a:srgbClr val="706F6F"/>
                </a:solidFill>
                <a:latin typeface="Calibri"/>
                <a:cs typeface="Calibri"/>
              </a:rPr>
              <a:t>заходів </a:t>
            </a:r>
            <a:r>
              <a:rPr lang="uk-UA" sz="1000" spc="-5" dirty="0">
                <a:solidFill>
                  <a:srgbClr val="706F6F"/>
                </a:solidFill>
                <a:latin typeface="Calibri"/>
                <a:cs typeface="Calibri"/>
              </a:rPr>
              <a:t>для</a:t>
            </a:r>
            <a:r>
              <a:rPr lang="uk-UA" sz="1000" dirty="0">
                <a:solidFill>
                  <a:srgbClr val="706F6F"/>
                </a:solidFill>
                <a:latin typeface="Calibri"/>
                <a:cs typeface="Calibri"/>
              </a:rPr>
              <a:t> </a:t>
            </a:r>
            <a:r>
              <a:rPr lang="uk-UA" sz="1000" spc="35" dirty="0">
                <a:solidFill>
                  <a:srgbClr val="706F6F"/>
                </a:solidFill>
                <a:latin typeface="Calibri"/>
                <a:cs typeface="Calibri"/>
              </a:rPr>
              <a:t>зменшення</a:t>
            </a:r>
            <a:r>
              <a:rPr lang="uk-UA" sz="1000" spc="-15" dirty="0">
                <a:solidFill>
                  <a:srgbClr val="706F6F"/>
                </a:solidFill>
                <a:latin typeface="Calibri"/>
                <a:cs typeface="Calibri"/>
              </a:rPr>
              <a:t> </a:t>
            </a:r>
            <a:r>
              <a:rPr lang="uk-UA" sz="1000" spc="-5" dirty="0">
                <a:solidFill>
                  <a:srgbClr val="706F6F"/>
                </a:solidFill>
                <a:latin typeface="Calibri"/>
                <a:cs typeface="Calibri"/>
              </a:rPr>
              <a:t>негативного</a:t>
            </a:r>
            <a:r>
              <a:rPr lang="uk-UA" sz="1000" dirty="0">
                <a:solidFill>
                  <a:srgbClr val="706F6F"/>
                </a:solidFill>
                <a:latin typeface="Calibri"/>
                <a:cs typeface="Calibri"/>
              </a:rPr>
              <a:t> </a:t>
            </a:r>
            <a:r>
              <a:rPr lang="uk-UA" sz="1000" spc="30" dirty="0">
                <a:solidFill>
                  <a:srgbClr val="706F6F"/>
                </a:solidFill>
                <a:latin typeface="Calibri"/>
                <a:cs typeface="Calibri"/>
              </a:rPr>
              <a:t>впливу</a:t>
            </a:r>
            <a:r>
              <a:rPr lang="uk-UA" sz="1000" spc="-15" dirty="0">
                <a:solidFill>
                  <a:srgbClr val="706F6F"/>
                </a:solidFill>
                <a:latin typeface="Calibri"/>
                <a:cs typeface="Calibri"/>
              </a:rPr>
              <a:t> </a:t>
            </a:r>
            <a:r>
              <a:rPr lang="uk-UA" sz="1000" spc="30" dirty="0">
                <a:solidFill>
                  <a:srgbClr val="706F6F"/>
                </a:solidFill>
                <a:latin typeface="Calibri"/>
                <a:cs typeface="Calibri"/>
              </a:rPr>
              <a:t>нашої</a:t>
            </a:r>
            <a:r>
              <a:rPr lang="uk-UA" sz="1000" spc="-15" dirty="0">
                <a:solidFill>
                  <a:srgbClr val="706F6F"/>
                </a:solidFill>
                <a:latin typeface="Calibri"/>
                <a:cs typeface="Calibri"/>
              </a:rPr>
              <a:t> </a:t>
            </a:r>
            <a:r>
              <a:rPr lang="uk-UA" sz="1000" spc="20" dirty="0">
                <a:solidFill>
                  <a:srgbClr val="706F6F"/>
                </a:solidFill>
                <a:latin typeface="Calibri"/>
                <a:cs typeface="Calibri"/>
              </a:rPr>
              <a:t>бізнес-діяльності</a:t>
            </a:r>
            <a:r>
              <a:rPr lang="uk-UA" sz="1000" spc="-15" dirty="0">
                <a:solidFill>
                  <a:srgbClr val="706F6F"/>
                </a:solidFill>
                <a:latin typeface="Calibri"/>
                <a:cs typeface="Calibri"/>
              </a:rPr>
              <a:t> </a:t>
            </a:r>
            <a:r>
              <a:rPr lang="uk-UA" sz="1000" spc="40" dirty="0">
                <a:solidFill>
                  <a:srgbClr val="706F6F"/>
                </a:solidFill>
                <a:latin typeface="Calibri"/>
                <a:cs typeface="Calibri"/>
              </a:rPr>
              <a:t>на</a:t>
            </a:r>
            <a:r>
              <a:rPr lang="uk-UA" sz="1000" spc="-15" dirty="0">
                <a:solidFill>
                  <a:srgbClr val="706F6F"/>
                </a:solidFill>
                <a:latin typeface="Calibri"/>
                <a:cs typeface="Calibri"/>
              </a:rPr>
              <a:t> </a:t>
            </a:r>
            <a:r>
              <a:rPr lang="uk-UA" sz="1000" spc="25" dirty="0">
                <a:solidFill>
                  <a:srgbClr val="706F6F"/>
                </a:solidFill>
                <a:latin typeface="Calibri"/>
                <a:cs typeface="Calibri"/>
              </a:rPr>
              <a:t>клімат</a:t>
            </a:r>
            <a:r>
              <a:rPr lang="uk-UA" sz="1000" spc="-15" dirty="0">
                <a:solidFill>
                  <a:srgbClr val="706F6F"/>
                </a:solidFill>
                <a:latin typeface="Calibri"/>
                <a:cs typeface="Calibri"/>
              </a:rPr>
              <a:t> </a:t>
            </a:r>
            <a:r>
              <a:rPr lang="uk-UA" sz="1000" spc="20" dirty="0">
                <a:solidFill>
                  <a:srgbClr val="706F6F"/>
                </a:solidFill>
                <a:latin typeface="Calibri"/>
                <a:cs typeface="Calibri"/>
              </a:rPr>
              <a:t>і</a:t>
            </a:r>
            <a:r>
              <a:rPr lang="uk-UA" sz="1000" spc="-15" dirty="0">
                <a:solidFill>
                  <a:srgbClr val="706F6F"/>
                </a:solidFill>
                <a:latin typeface="Calibri"/>
                <a:cs typeface="Calibri"/>
              </a:rPr>
              <a:t> </a:t>
            </a:r>
            <a:r>
              <a:rPr lang="uk-UA" sz="1000" spc="30" dirty="0">
                <a:solidFill>
                  <a:srgbClr val="706F6F"/>
                </a:solidFill>
                <a:latin typeface="Calibri"/>
                <a:cs typeface="Calibri"/>
              </a:rPr>
              <a:t>навколишнє</a:t>
            </a:r>
            <a:r>
              <a:rPr lang="uk-UA" sz="1000" spc="-15" dirty="0">
                <a:solidFill>
                  <a:srgbClr val="706F6F"/>
                </a:solidFill>
                <a:latin typeface="Calibri"/>
                <a:cs typeface="Calibri"/>
              </a:rPr>
              <a:t> </a:t>
            </a:r>
            <a:r>
              <a:rPr lang="uk-UA" sz="1000" spc="30" dirty="0">
                <a:solidFill>
                  <a:srgbClr val="706F6F"/>
                </a:solidFill>
                <a:latin typeface="Calibri"/>
                <a:cs typeface="Calibri"/>
              </a:rPr>
              <a:t>середовище.</a:t>
            </a:r>
            <a:endParaRPr lang="uk-UA" sz="1000" dirty="0">
              <a:latin typeface="Calibri"/>
              <a:cs typeface="Calibri"/>
            </a:endParaRPr>
          </a:p>
        </p:txBody>
      </p:sp>
      <p:sp>
        <p:nvSpPr>
          <p:cNvPr id="6" name="object 6"/>
          <p:cNvSpPr txBox="1"/>
          <p:nvPr/>
        </p:nvSpPr>
        <p:spPr>
          <a:xfrm>
            <a:off x="524033" y="5345700"/>
            <a:ext cx="2560320" cy="243656"/>
          </a:xfrm>
          <a:prstGeom prst="rect">
            <a:avLst/>
          </a:prstGeom>
        </p:spPr>
        <p:txBody>
          <a:bodyPr vert="horz" wrap="square" lIns="0" tIns="12700" rIns="0" bIns="0" rtlCol="0">
            <a:spAutoFit/>
          </a:bodyPr>
          <a:lstStyle/>
          <a:p>
            <a:pPr marL="12700">
              <a:lnSpc>
                <a:spcPct val="100000"/>
              </a:lnSpc>
              <a:spcBef>
                <a:spcPts val="100"/>
              </a:spcBef>
            </a:pPr>
            <a:r>
              <a:rPr lang="uk-UA" sz="1500" b="1" spc="-5" dirty="0">
                <a:solidFill>
                  <a:srgbClr val="007C57"/>
                </a:solidFill>
                <a:latin typeface="Calibri"/>
                <a:cs typeface="Calibri"/>
              </a:rPr>
              <a:t>Повідомлення</a:t>
            </a:r>
            <a:r>
              <a:rPr lang="uk-UA" sz="1500" b="1" spc="-25" dirty="0">
                <a:solidFill>
                  <a:srgbClr val="007C57"/>
                </a:solidFill>
                <a:latin typeface="Calibri"/>
                <a:cs typeface="Calibri"/>
              </a:rPr>
              <a:t> </a:t>
            </a:r>
            <a:r>
              <a:rPr lang="uk-UA" sz="1500" b="1" spc="-5" dirty="0">
                <a:solidFill>
                  <a:srgbClr val="007C57"/>
                </a:solidFill>
                <a:latin typeface="Calibri"/>
                <a:cs typeface="Calibri"/>
              </a:rPr>
              <a:t>про</a:t>
            </a:r>
            <a:r>
              <a:rPr lang="uk-UA" sz="1500" b="1" spc="-20" dirty="0">
                <a:solidFill>
                  <a:srgbClr val="007C57"/>
                </a:solidFill>
                <a:latin typeface="Calibri"/>
                <a:cs typeface="Calibri"/>
              </a:rPr>
              <a:t> </a:t>
            </a:r>
            <a:r>
              <a:rPr lang="uk-UA" sz="1500" b="1" spc="-10" dirty="0">
                <a:solidFill>
                  <a:srgbClr val="007C57"/>
                </a:solidFill>
                <a:latin typeface="Calibri"/>
                <a:cs typeface="Calibri"/>
              </a:rPr>
              <a:t>порушення</a:t>
            </a:r>
            <a:endParaRPr lang="uk-UA" sz="1500" dirty="0">
              <a:latin typeface="Calibri"/>
              <a:cs typeface="Calibri"/>
            </a:endParaRPr>
          </a:p>
        </p:txBody>
      </p:sp>
      <p:sp>
        <p:nvSpPr>
          <p:cNvPr id="8" name="object 8"/>
          <p:cNvSpPr txBox="1"/>
          <p:nvPr/>
        </p:nvSpPr>
        <p:spPr>
          <a:xfrm>
            <a:off x="532341" y="5748621"/>
            <a:ext cx="6511925" cy="3642023"/>
          </a:xfrm>
          <a:prstGeom prst="rect">
            <a:avLst/>
          </a:prstGeom>
        </p:spPr>
        <p:txBody>
          <a:bodyPr vert="horz" wrap="square" lIns="0" tIns="12700" rIns="0" bIns="0" rtlCol="0">
            <a:spAutoFit/>
          </a:bodyPr>
          <a:lstStyle/>
          <a:p>
            <a:pPr marL="12700" algn="just">
              <a:lnSpc>
                <a:spcPts val="1200"/>
              </a:lnSpc>
              <a:spcBef>
                <a:spcPts val="100"/>
              </a:spcBef>
            </a:pPr>
            <a:r>
              <a:rPr lang="uk-UA" sz="1000" spc="50" dirty="0">
                <a:solidFill>
                  <a:schemeClr val="tx1">
                    <a:lumMod val="50000"/>
                    <a:lumOff val="50000"/>
                  </a:schemeClr>
                </a:solidFill>
                <a:cs typeface="Calibri"/>
              </a:rPr>
              <a:t>У</a:t>
            </a:r>
            <a:r>
              <a:rPr lang="uk-UA" sz="1000" spc="-15" dirty="0">
                <a:solidFill>
                  <a:schemeClr val="tx1">
                    <a:lumMod val="50000"/>
                    <a:lumOff val="50000"/>
                  </a:schemeClr>
                </a:solidFill>
                <a:cs typeface="Calibri"/>
              </a:rPr>
              <a:t> </a:t>
            </a:r>
            <a:r>
              <a:rPr lang="uk-UA" sz="1000" spc="35" dirty="0">
                <a:solidFill>
                  <a:schemeClr val="tx1">
                    <a:lumMod val="50000"/>
                    <a:lumOff val="50000"/>
                  </a:schemeClr>
                </a:solidFill>
                <a:cs typeface="Calibri"/>
              </a:rPr>
              <a:t>GRAWE</a:t>
            </a:r>
            <a:r>
              <a:rPr lang="uk-UA" sz="1000" spc="-15" dirty="0">
                <a:solidFill>
                  <a:schemeClr val="tx1">
                    <a:lumMod val="50000"/>
                    <a:lumOff val="50000"/>
                  </a:schemeClr>
                </a:solidFill>
                <a:cs typeface="Calibri"/>
              </a:rPr>
              <a:t> </a:t>
            </a:r>
            <a:r>
              <a:rPr lang="uk-UA" sz="1000" spc="20" dirty="0">
                <a:solidFill>
                  <a:schemeClr val="tx1">
                    <a:lumMod val="50000"/>
                    <a:lumOff val="50000"/>
                  </a:schemeClr>
                </a:solidFill>
                <a:cs typeface="Calibri"/>
              </a:rPr>
              <a:t>створено</a:t>
            </a:r>
            <a:r>
              <a:rPr lang="uk-UA" sz="1000" spc="-10" dirty="0">
                <a:solidFill>
                  <a:schemeClr val="tx1">
                    <a:lumMod val="50000"/>
                    <a:lumOff val="50000"/>
                  </a:schemeClr>
                </a:solidFill>
                <a:cs typeface="Calibri"/>
              </a:rPr>
              <a:t> </a:t>
            </a:r>
            <a:r>
              <a:rPr lang="uk-UA" sz="1000" spc="20" dirty="0">
                <a:solidFill>
                  <a:schemeClr val="tx1">
                    <a:lumMod val="50000"/>
                    <a:lumOff val="50000"/>
                  </a:schemeClr>
                </a:solidFill>
                <a:cs typeface="Calibri"/>
              </a:rPr>
              <a:t>внутрішню</a:t>
            </a:r>
            <a:r>
              <a:rPr lang="uk-UA" sz="1000" spc="-15" dirty="0">
                <a:solidFill>
                  <a:schemeClr val="tx1">
                    <a:lumMod val="50000"/>
                    <a:lumOff val="50000"/>
                  </a:schemeClr>
                </a:solidFill>
                <a:cs typeface="Calibri"/>
              </a:rPr>
              <a:t> </a:t>
            </a:r>
            <a:r>
              <a:rPr lang="uk-UA" sz="1000" spc="20" dirty="0">
                <a:solidFill>
                  <a:schemeClr val="tx1">
                    <a:lumMod val="50000"/>
                    <a:lumOff val="50000"/>
                  </a:schemeClr>
                </a:solidFill>
                <a:cs typeface="Calibri"/>
              </a:rPr>
              <a:t>систему</a:t>
            </a:r>
            <a:r>
              <a:rPr lang="uk-UA" sz="1000" spc="-10" dirty="0">
                <a:solidFill>
                  <a:schemeClr val="tx1">
                    <a:lumMod val="50000"/>
                    <a:lumOff val="50000"/>
                  </a:schemeClr>
                </a:solidFill>
                <a:cs typeface="Calibri"/>
              </a:rPr>
              <a:t> </a:t>
            </a:r>
            <a:r>
              <a:rPr lang="uk-UA" sz="1000" spc="20" dirty="0">
                <a:solidFill>
                  <a:schemeClr val="tx1">
                    <a:lumMod val="50000"/>
                    <a:lumOff val="50000"/>
                  </a:schemeClr>
                </a:solidFill>
                <a:cs typeface="Calibri"/>
              </a:rPr>
              <a:t>повідомлення</a:t>
            </a:r>
            <a:r>
              <a:rPr lang="uk-UA" sz="1000" spc="-15" dirty="0">
                <a:solidFill>
                  <a:schemeClr val="tx1">
                    <a:lumMod val="50000"/>
                    <a:lumOff val="50000"/>
                  </a:schemeClr>
                </a:solidFill>
                <a:cs typeface="Calibri"/>
              </a:rPr>
              <a:t> </a:t>
            </a:r>
            <a:r>
              <a:rPr lang="uk-UA" sz="1000" spc="30" dirty="0">
                <a:solidFill>
                  <a:schemeClr val="tx1">
                    <a:lumMod val="50000"/>
                    <a:lumOff val="50000"/>
                  </a:schemeClr>
                </a:solidFill>
                <a:cs typeface="Calibri"/>
              </a:rPr>
              <a:t>про</a:t>
            </a:r>
            <a:r>
              <a:rPr lang="uk-UA" sz="1000" spc="-15" dirty="0">
                <a:solidFill>
                  <a:schemeClr val="tx1">
                    <a:lumMod val="50000"/>
                    <a:lumOff val="50000"/>
                  </a:schemeClr>
                </a:solidFill>
                <a:cs typeface="Calibri"/>
              </a:rPr>
              <a:t> </a:t>
            </a:r>
            <a:r>
              <a:rPr lang="uk-UA" sz="1000" spc="20" dirty="0">
                <a:solidFill>
                  <a:schemeClr val="tx1">
                    <a:lumMod val="50000"/>
                    <a:lumOff val="50000"/>
                  </a:schemeClr>
                </a:solidFill>
                <a:cs typeface="Calibri"/>
              </a:rPr>
              <a:t>порушення.</a:t>
            </a:r>
            <a:r>
              <a:rPr lang="uk-UA" sz="1000" spc="-10" dirty="0">
                <a:solidFill>
                  <a:schemeClr val="tx1">
                    <a:lumMod val="50000"/>
                    <a:lumOff val="50000"/>
                  </a:schemeClr>
                </a:solidFill>
                <a:cs typeface="Calibri"/>
              </a:rPr>
              <a:t> </a:t>
            </a:r>
          </a:p>
          <a:p>
            <a:pPr marL="12700" algn="just">
              <a:lnSpc>
                <a:spcPts val="1200"/>
              </a:lnSpc>
              <a:spcBef>
                <a:spcPts val="100"/>
              </a:spcBef>
            </a:pPr>
            <a:r>
              <a:rPr lang="uk-UA" sz="1000" spc="15" dirty="0">
                <a:solidFill>
                  <a:schemeClr val="tx1">
                    <a:lumMod val="50000"/>
                    <a:lumOff val="50000"/>
                  </a:schemeClr>
                </a:solidFill>
                <a:latin typeface="Calibri"/>
                <a:cs typeface="Calibri"/>
              </a:rPr>
              <a:t>Згідно </a:t>
            </a:r>
            <a:r>
              <a:rPr lang="uk-UA" sz="1000" spc="40" dirty="0">
                <a:solidFill>
                  <a:schemeClr val="tx1">
                    <a:lumMod val="50000"/>
                    <a:lumOff val="50000"/>
                  </a:schemeClr>
                </a:solidFill>
                <a:latin typeface="Calibri"/>
                <a:cs typeface="Calibri"/>
              </a:rPr>
              <a:t>з </a:t>
            </a:r>
            <a:r>
              <a:rPr lang="uk-UA" sz="1000" spc="25" dirty="0">
                <a:solidFill>
                  <a:schemeClr val="tx1">
                    <a:lumMod val="50000"/>
                    <a:lumOff val="50000"/>
                  </a:schemeClr>
                </a:solidFill>
                <a:latin typeface="Calibri"/>
                <a:cs typeface="Calibri"/>
              </a:rPr>
              <a:t>цією </a:t>
            </a:r>
            <a:r>
              <a:rPr lang="uk-UA" sz="1000" spc="20" dirty="0">
                <a:solidFill>
                  <a:schemeClr val="tx1">
                    <a:lumMod val="50000"/>
                    <a:lumOff val="50000"/>
                  </a:schemeClr>
                </a:solidFill>
                <a:latin typeface="Calibri"/>
                <a:cs typeface="Calibri"/>
              </a:rPr>
              <a:t>системою, </a:t>
            </a:r>
            <a:r>
              <a:rPr lang="uk-UA" sz="1000" spc="15" dirty="0">
                <a:solidFill>
                  <a:schemeClr val="tx1">
                    <a:lumMod val="50000"/>
                    <a:lumOff val="50000"/>
                  </a:schemeClr>
                </a:solidFill>
                <a:latin typeface="Calibri"/>
                <a:cs typeface="Calibri"/>
              </a:rPr>
              <a:t>працівники, які </a:t>
            </a:r>
            <a:r>
              <a:rPr lang="uk-UA" sz="1000" spc="20" dirty="0">
                <a:solidFill>
                  <a:schemeClr val="tx1">
                    <a:lumMod val="50000"/>
                    <a:lumOff val="50000"/>
                  </a:schemeClr>
                </a:solidFill>
                <a:latin typeface="Calibri"/>
                <a:cs typeface="Calibri"/>
              </a:rPr>
              <a:t>повідомляють </a:t>
            </a:r>
            <a:r>
              <a:rPr lang="uk-UA" sz="1000" spc="30" dirty="0">
                <a:solidFill>
                  <a:schemeClr val="tx1">
                    <a:lumMod val="50000"/>
                    <a:lumOff val="50000"/>
                  </a:schemeClr>
                </a:solidFill>
                <a:latin typeface="Calibri"/>
                <a:cs typeface="Calibri"/>
              </a:rPr>
              <a:t>про </a:t>
            </a:r>
            <a:r>
              <a:rPr lang="uk-UA" sz="1000" spc="15" dirty="0">
                <a:solidFill>
                  <a:schemeClr val="tx1">
                    <a:lumMod val="50000"/>
                    <a:lumOff val="50000"/>
                  </a:schemeClr>
                </a:solidFill>
                <a:latin typeface="Calibri"/>
                <a:cs typeface="Calibri"/>
              </a:rPr>
              <a:t>внутрішні </a:t>
            </a:r>
            <a:r>
              <a:rPr lang="uk-UA" sz="1000" spc="25" dirty="0">
                <a:solidFill>
                  <a:schemeClr val="tx1">
                    <a:lumMod val="50000"/>
                    <a:lumOff val="50000"/>
                  </a:schemeClr>
                </a:solidFill>
                <a:latin typeface="Calibri"/>
                <a:cs typeface="Calibri"/>
              </a:rPr>
              <a:t>порушення </a:t>
            </a:r>
            <a:r>
              <a:rPr lang="uk-UA" sz="1000" spc="20" dirty="0">
                <a:solidFill>
                  <a:schemeClr val="tx1">
                    <a:lumMod val="50000"/>
                    <a:lumOff val="50000"/>
                  </a:schemeClr>
                </a:solidFill>
                <a:latin typeface="Calibri"/>
                <a:cs typeface="Calibri"/>
              </a:rPr>
              <a:t>закону та/або положень цього Кодексу</a:t>
            </a:r>
            <a:r>
              <a:rPr lang="uk-UA" sz="1000" spc="1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захищені і </a:t>
            </a:r>
            <a:r>
              <a:rPr lang="uk-UA" sz="1000" spc="35" dirty="0">
                <a:solidFill>
                  <a:schemeClr val="tx1">
                    <a:lumMod val="50000"/>
                    <a:lumOff val="50000"/>
                  </a:schemeClr>
                </a:solidFill>
                <a:latin typeface="Calibri"/>
                <a:cs typeface="Calibri"/>
              </a:rPr>
              <a:t>не </a:t>
            </a:r>
            <a:r>
              <a:rPr lang="uk-UA" sz="1000" spc="20" dirty="0">
                <a:solidFill>
                  <a:schemeClr val="tx1">
                    <a:lumMod val="50000"/>
                    <a:lumOff val="50000"/>
                  </a:schemeClr>
                </a:solidFill>
                <a:latin typeface="Calibri"/>
                <a:cs typeface="Calibri"/>
              </a:rPr>
              <a:t>повинні </a:t>
            </a:r>
            <a:r>
              <a:rPr lang="uk-UA" sz="1000" spc="45" dirty="0">
                <a:solidFill>
                  <a:schemeClr val="tx1">
                    <a:lumMod val="50000"/>
                    <a:lumOff val="50000"/>
                  </a:schemeClr>
                </a:solidFill>
                <a:latin typeface="Calibri"/>
                <a:cs typeface="Calibri"/>
              </a:rPr>
              <a:t>зазнавати </a:t>
            </a:r>
            <a:r>
              <a:rPr lang="uk-UA" sz="1000" spc="50" dirty="0">
                <a:solidFill>
                  <a:schemeClr val="tx1">
                    <a:lumMod val="50000"/>
                    <a:lumOff val="50000"/>
                  </a:schemeClr>
                </a:solidFill>
                <a:latin typeface="Calibri"/>
                <a:cs typeface="Calibri"/>
              </a:rPr>
              <a:t>жодних </a:t>
            </a:r>
            <a:r>
              <a:rPr lang="uk-UA" sz="1000" spc="20" dirty="0">
                <a:solidFill>
                  <a:schemeClr val="tx1">
                    <a:lumMod val="50000"/>
                    <a:lumOff val="50000"/>
                  </a:schemeClr>
                </a:solidFill>
                <a:latin typeface="Calibri"/>
                <a:cs typeface="Calibri"/>
              </a:rPr>
              <a:t>несприятливих </a:t>
            </a:r>
            <a:r>
              <a:rPr lang="uk-UA" sz="1000" dirty="0">
                <a:solidFill>
                  <a:schemeClr val="tx1">
                    <a:lumMod val="50000"/>
                    <a:lumOff val="50000"/>
                  </a:schemeClr>
                </a:solidFill>
                <a:latin typeface="Calibri"/>
                <a:cs typeface="Calibri"/>
              </a:rPr>
              <a:t>або</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негативних</a:t>
            </a:r>
            <a:r>
              <a:rPr lang="uk-UA" sz="1000" dirty="0">
                <a:solidFill>
                  <a:schemeClr val="tx1">
                    <a:lumMod val="50000"/>
                    <a:lumOff val="50000"/>
                  </a:schemeClr>
                </a:solidFill>
                <a:latin typeface="Calibri"/>
                <a:cs typeface="Calibri"/>
              </a:rPr>
              <a:t> наслідків</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(помста,</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дискримінація, знущання тощо) </a:t>
            </a:r>
            <a:r>
              <a:rPr lang="uk-UA" sz="1000" dirty="0">
                <a:solidFill>
                  <a:schemeClr val="tx1">
                    <a:lumMod val="50000"/>
                    <a:lumOff val="50000"/>
                  </a:schemeClr>
                </a:solidFill>
                <a:latin typeface="Calibri"/>
                <a:cs typeface="Calibri"/>
              </a:rPr>
              <a:t>з боку </a:t>
            </a:r>
            <a:r>
              <a:rPr lang="uk-UA" sz="1000" spc="-5" dirty="0">
                <a:solidFill>
                  <a:schemeClr val="tx1">
                    <a:lumMod val="50000"/>
                    <a:lumOff val="50000"/>
                  </a:schemeClr>
                </a:solidFill>
                <a:latin typeface="Calibri"/>
                <a:cs typeface="Calibri"/>
              </a:rPr>
              <a:t>роботодавця</a:t>
            </a:r>
            <a:r>
              <a:rPr lang="uk-UA" sz="1000" dirty="0">
                <a:solidFill>
                  <a:schemeClr val="tx1">
                    <a:lumMod val="50000"/>
                    <a:lumOff val="50000"/>
                  </a:schemeClr>
                </a:solidFill>
                <a:latin typeface="Calibri"/>
                <a:cs typeface="Calibri"/>
              </a:rPr>
              <a:t> або</a:t>
            </a:r>
            <a:r>
              <a:rPr lang="uk-UA" sz="1000" spc="-5" dirty="0">
                <a:solidFill>
                  <a:schemeClr val="tx1">
                    <a:lumMod val="50000"/>
                    <a:lumOff val="50000"/>
                  </a:schemeClr>
                </a:solidFill>
                <a:latin typeface="Calibri"/>
                <a:cs typeface="Calibri"/>
              </a:rPr>
              <a:t> інших</a:t>
            </a:r>
            <a:r>
              <a:rPr lang="uk-UA" sz="1000" spc="5"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працівників</a:t>
            </a:r>
            <a:r>
              <a:rPr lang="uk-UA" sz="1000" spc="20" dirty="0">
                <a:solidFill>
                  <a:schemeClr val="tx1">
                    <a:lumMod val="50000"/>
                    <a:lumOff val="50000"/>
                  </a:schemeClr>
                </a:solidFill>
                <a:latin typeface="Calibri"/>
                <a:cs typeface="Calibri"/>
              </a:rPr>
              <a:t> </a:t>
            </a:r>
            <a:r>
              <a:rPr lang="uk-UA" sz="1000" spc="45" dirty="0">
                <a:solidFill>
                  <a:schemeClr val="tx1">
                    <a:lumMod val="50000"/>
                    <a:lumOff val="50000"/>
                  </a:schemeClr>
                </a:solidFill>
                <a:latin typeface="Calibri"/>
                <a:cs typeface="Calibri"/>
              </a:rPr>
              <a:t>у</a:t>
            </a:r>
            <a:r>
              <a:rPr lang="uk-UA" sz="1000" spc="2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результаті</a:t>
            </a:r>
            <a:r>
              <a:rPr lang="uk-UA" sz="1000" spc="-3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їхнього</a:t>
            </a:r>
            <a:r>
              <a:rPr lang="uk-UA" sz="1000" spc="-4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повідомлення.</a:t>
            </a:r>
            <a:endParaRPr lang="uk-UA" sz="1000" dirty="0">
              <a:solidFill>
                <a:schemeClr val="tx1">
                  <a:lumMod val="50000"/>
                  <a:lumOff val="50000"/>
                </a:schemeClr>
              </a:solidFill>
              <a:latin typeface="Calibri"/>
              <a:cs typeface="Calibri"/>
            </a:endParaRPr>
          </a:p>
          <a:p>
            <a:endParaRPr lang="uk-UA" sz="1000" spc="15" dirty="0">
              <a:solidFill>
                <a:schemeClr val="tx1">
                  <a:lumMod val="50000"/>
                  <a:lumOff val="50000"/>
                </a:schemeClr>
              </a:solidFill>
              <a:latin typeface="Calibri" panose="020F0502020204030204" pitchFamily="34" charset="0"/>
              <a:cs typeface="Calibri" panose="020F0502020204030204" pitchFamily="34" charset="0"/>
            </a:endParaRPr>
          </a:p>
          <a:p>
            <a:r>
              <a:rPr lang="uk-UA" sz="1000" spc="15" dirty="0">
                <a:solidFill>
                  <a:schemeClr val="tx1">
                    <a:lumMod val="50000"/>
                    <a:lumOff val="50000"/>
                  </a:schemeClr>
                </a:solidFill>
                <a:latin typeface="Calibri"/>
                <a:cs typeface="Calibri"/>
              </a:rPr>
              <a:t>Співробітникам </a:t>
            </a:r>
            <a:r>
              <a:rPr lang="uk-UA" sz="1000" spc="20" dirty="0">
                <a:solidFill>
                  <a:schemeClr val="tx1">
                    <a:lumMod val="50000"/>
                    <a:lumOff val="50000"/>
                  </a:schemeClr>
                </a:solidFill>
                <a:latin typeface="Calibri"/>
                <a:cs typeface="Calibri"/>
              </a:rPr>
              <a:t>наполегливо </a:t>
            </a:r>
            <a:r>
              <a:rPr lang="uk-UA" sz="1000" spc="2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рекомендується</a:t>
            </a:r>
            <a:r>
              <a:rPr lang="uk-UA" sz="1000" spc="-5"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повідомляти</a:t>
            </a:r>
            <a:r>
              <a:rPr lang="uk-UA" sz="1000" spc="-2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про</a:t>
            </a:r>
            <a:r>
              <a:rPr lang="uk-UA" sz="1000" spc="-2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будь-які</a:t>
            </a:r>
            <a:r>
              <a:rPr lang="uk-UA" sz="1000" spc="1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внутрішні</a:t>
            </a:r>
            <a:r>
              <a:rPr lang="uk-UA" sz="1000" spc="20"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порушення шляхом</a:t>
            </a:r>
            <a:r>
              <a:rPr lang="uk-UA" sz="1000" spc="2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надсилання</a:t>
            </a:r>
            <a:r>
              <a:rPr lang="uk-UA" sz="1000" spc="2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листа</a:t>
            </a:r>
            <a:r>
              <a:rPr lang="uk-UA" sz="1000" spc="25" dirty="0">
                <a:solidFill>
                  <a:schemeClr val="tx1">
                    <a:lumMod val="50000"/>
                    <a:lumOff val="50000"/>
                  </a:schemeClr>
                </a:solidFill>
                <a:latin typeface="Calibri"/>
                <a:cs typeface="Calibri"/>
              </a:rPr>
              <a:t> на електронну поштову адресу головного комплаєнс-менеджера Компанії</a:t>
            </a:r>
            <a:r>
              <a:rPr lang="uk-UA" sz="1000" spc="25" dirty="0" smtClean="0">
                <a:solidFill>
                  <a:schemeClr val="tx1">
                    <a:lumMod val="50000"/>
                    <a:lumOff val="50000"/>
                  </a:schemeClr>
                </a:solidFill>
                <a:latin typeface="Calibri"/>
                <a:cs typeface="Calibri"/>
              </a:rPr>
              <a:t>.</a:t>
            </a:r>
            <a:endParaRPr lang="uk-UA" sz="1000" spc="25" dirty="0">
              <a:solidFill>
                <a:schemeClr val="tx1">
                  <a:lumMod val="50000"/>
                  <a:lumOff val="50000"/>
                </a:schemeClr>
              </a:solidFill>
              <a:cs typeface="Calibri"/>
            </a:endParaRPr>
          </a:p>
          <a:p>
            <a:pPr marL="12700" marR="6350" algn="just">
              <a:lnSpc>
                <a:spcPct val="100000"/>
              </a:lnSpc>
            </a:pPr>
            <a:r>
              <a:rPr lang="uk-UA" sz="1000" spc="25" dirty="0">
                <a:solidFill>
                  <a:schemeClr val="tx1">
                    <a:lumMod val="50000"/>
                    <a:lumOff val="50000"/>
                  </a:schemeClr>
                </a:solidFill>
                <a:cs typeface="Calibri"/>
              </a:rPr>
              <a:t>Під</a:t>
            </a:r>
            <a:r>
              <a:rPr lang="uk-UA" sz="1000" spc="30" dirty="0">
                <a:solidFill>
                  <a:schemeClr val="tx1">
                    <a:lumMod val="50000"/>
                    <a:lumOff val="50000"/>
                  </a:schemeClr>
                </a:solidFill>
                <a:cs typeface="Calibri"/>
              </a:rPr>
              <a:t> </a:t>
            </a:r>
            <a:r>
              <a:rPr lang="uk-UA" sz="1000" spc="20" dirty="0">
                <a:solidFill>
                  <a:schemeClr val="tx1">
                    <a:lumMod val="50000"/>
                    <a:lumOff val="50000"/>
                  </a:schemeClr>
                </a:solidFill>
                <a:cs typeface="Calibri"/>
              </a:rPr>
              <a:t>терміном</a:t>
            </a:r>
            <a:r>
              <a:rPr lang="uk-UA" sz="1000" spc="25" dirty="0">
                <a:solidFill>
                  <a:schemeClr val="tx1">
                    <a:lumMod val="50000"/>
                    <a:lumOff val="50000"/>
                  </a:schemeClr>
                </a:solidFill>
                <a:cs typeface="Calibri"/>
              </a:rPr>
              <a:t> "порушення</a:t>
            </a:r>
            <a:r>
              <a:rPr lang="uk-UA" sz="1000" spc="30" dirty="0">
                <a:solidFill>
                  <a:schemeClr val="tx1">
                    <a:lumMod val="50000"/>
                    <a:lumOff val="50000"/>
                  </a:schemeClr>
                </a:solidFill>
                <a:cs typeface="Calibri"/>
              </a:rPr>
              <a:t> </a:t>
            </a:r>
            <a:r>
              <a:rPr lang="uk-UA" sz="1000" spc="20" dirty="0">
                <a:solidFill>
                  <a:schemeClr val="tx1">
                    <a:lumMod val="50000"/>
                    <a:lumOff val="50000"/>
                  </a:schemeClr>
                </a:solidFill>
                <a:cs typeface="Calibri"/>
              </a:rPr>
              <a:t>закону"</a:t>
            </a:r>
            <a:r>
              <a:rPr lang="uk-UA" sz="1000" spc="25" dirty="0">
                <a:solidFill>
                  <a:schemeClr val="tx1">
                    <a:lumMod val="50000"/>
                    <a:lumOff val="50000"/>
                  </a:schemeClr>
                </a:solidFill>
                <a:cs typeface="Calibri"/>
              </a:rPr>
              <a:t> </a:t>
            </a:r>
            <a:r>
              <a:rPr lang="uk-UA" sz="1000" spc="15" dirty="0">
                <a:solidFill>
                  <a:schemeClr val="tx1">
                    <a:lumMod val="50000"/>
                    <a:lumOff val="50000"/>
                  </a:schemeClr>
                </a:solidFill>
                <a:cs typeface="Calibri"/>
              </a:rPr>
              <a:t>розуміється</a:t>
            </a:r>
            <a:r>
              <a:rPr lang="uk-UA" sz="1000" spc="20" dirty="0">
                <a:solidFill>
                  <a:schemeClr val="tx1">
                    <a:lumMod val="50000"/>
                    <a:lumOff val="50000"/>
                  </a:schemeClr>
                </a:solidFill>
                <a:cs typeface="Calibri"/>
              </a:rPr>
              <a:t> </a:t>
            </a:r>
            <a:r>
              <a:rPr lang="uk-UA" sz="1000" spc="25" dirty="0">
                <a:solidFill>
                  <a:schemeClr val="tx1">
                    <a:lumMod val="50000"/>
                    <a:lumOff val="50000"/>
                  </a:schemeClr>
                </a:solidFill>
                <a:cs typeface="Calibri"/>
              </a:rPr>
              <a:t>порушення</a:t>
            </a:r>
            <a:r>
              <a:rPr lang="uk-UA" sz="1000" spc="30" dirty="0">
                <a:solidFill>
                  <a:schemeClr val="tx1">
                    <a:lumMod val="50000"/>
                    <a:lumOff val="50000"/>
                  </a:schemeClr>
                </a:solidFill>
                <a:cs typeface="Calibri"/>
              </a:rPr>
              <a:t> </a:t>
            </a:r>
            <a:r>
              <a:rPr lang="uk-UA" sz="1000" spc="25" dirty="0">
                <a:solidFill>
                  <a:schemeClr val="tx1">
                    <a:lumMod val="50000"/>
                    <a:lumOff val="50000"/>
                  </a:schemeClr>
                </a:solidFill>
                <a:cs typeface="Calibri"/>
              </a:rPr>
              <a:t>одного</a:t>
            </a:r>
            <a:r>
              <a:rPr lang="uk-UA" sz="1000" spc="30" dirty="0">
                <a:solidFill>
                  <a:schemeClr val="tx1">
                    <a:lumMod val="50000"/>
                    <a:lumOff val="50000"/>
                  </a:schemeClr>
                </a:solidFill>
                <a:cs typeface="Calibri"/>
              </a:rPr>
              <a:t> </a:t>
            </a:r>
            <a:r>
              <a:rPr lang="uk-UA" sz="1000" spc="40" dirty="0">
                <a:solidFill>
                  <a:schemeClr val="tx1">
                    <a:lumMod val="50000"/>
                    <a:lumOff val="50000"/>
                  </a:schemeClr>
                </a:solidFill>
                <a:cs typeface="Calibri"/>
              </a:rPr>
              <a:t>з</a:t>
            </a:r>
            <a:r>
              <a:rPr lang="uk-UA" sz="1000" spc="45" dirty="0">
                <a:solidFill>
                  <a:schemeClr val="tx1">
                    <a:lumMod val="50000"/>
                    <a:lumOff val="50000"/>
                  </a:schemeClr>
                </a:solidFill>
                <a:cs typeface="Calibri"/>
              </a:rPr>
              <a:t> </a:t>
            </a:r>
            <a:r>
              <a:rPr lang="uk-UA" sz="1000" spc="20" dirty="0">
                <a:solidFill>
                  <a:schemeClr val="tx1">
                    <a:lumMod val="50000"/>
                    <a:lumOff val="50000"/>
                  </a:schemeClr>
                </a:solidFill>
                <a:cs typeface="Calibri"/>
              </a:rPr>
              <a:t>правових</a:t>
            </a:r>
            <a:r>
              <a:rPr lang="uk-UA" sz="1000" spc="25" dirty="0">
                <a:solidFill>
                  <a:schemeClr val="tx1">
                    <a:lumMod val="50000"/>
                    <a:lumOff val="50000"/>
                  </a:schemeClr>
                </a:solidFill>
                <a:cs typeface="Calibri"/>
              </a:rPr>
              <a:t> </a:t>
            </a:r>
            <a:r>
              <a:rPr lang="uk-UA" sz="1000" spc="-5" dirty="0">
                <a:solidFill>
                  <a:schemeClr val="tx1">
                    <a:lumMod val="50000"/>
                    <a:lumOff val="50000"/>
                  </a:schemeClr>
                </a:solidFill>
                <a:cs typeface="Calibri"/>
              </a:rPr>
              <a:t>положень,</a:t>
            </a:r>
            <a:r>
              <a:rPr lang="uk-UA" sz="1000" spc="20" dirty="0">
                <a:solidFill>
                  <a:schemeClr val="tx1">
                    <a:lumMod val="50000"/>
                    <a:lumOff val="50000"/>
                  </a:schemeClr>
                </a:solidFill>
                <a:cs typeface="Calibri"/>
              </a:rPr>
              <a:t> </a:t>
            </a:r>
            <a:r>
              <a:rPr lang="uk-UA" sz="1000" dirty="0">
                <a:solidFill>
                  <a:schemeClr val="tx1">
                    <a:lumMod val="50000"/>
                    <a:lumOff val="50000"/>
                  </a:schemeClr>
                </a:solidFill>
                <a:cs typeface="Calibri"/>
              </a:rPr>
              <a:t>або</a:t>
            </a:r>
            <a:r>
              <a:rPr lang="uk-UA" sz="1000" spc="5" dirty="0">
                <a:solidFill>
                  <a:schemeClr val="tx1">
                    <a:lumMod val="50000"/>
                    <a:lumOff val="50000"/>
                  </a:schemeClr>
                </a:solidFill>
                <a:cs typeface="Calibri"/>
              </a:rPr>
              <a:t> </a:t>
            </a:r>
            <a:r>
              <a:rPr lang="uk-UA" sz="1000" spc="-5" dirty="0">
                <a:solidFill>
                  <a:schemeClr val="tx1">
                    <a:lumMod val="50000"/>
                    <a:lumOff val="50000"/>
                  </a:schemeClr>
                </a:solidFill>
                <a:cs typeface="Calibri"/>
              </a:rPr>
              <a:t>їхньої</a:t>
            </a:r>
            <a:r>
              <a:rPr lang="uk-UA" sz="1000" dirty="0">
                <a:solidFill>
                  <a:schemeClr val="tx1">
                    <a:lumMod val="50000"/>
                    <a:lumOff val="50000"/>
                  </a:schemeClr>
                </a:solidFill>
                <a:cs typeface="Calibri"/>
              </a:rPr>
              <a:t> </a:t>
            </a:r>
            <a:r>
              <a:rPr lang="uk-UA" sz="1000" spc="-5" dirty="0">
                <a:solidFill>
                  <a:schemeClr val="tx1">
                    <a:lumMod val="50000"/>
                    <a:lumOff val="50000"/>
                  </a:schemeClr>
                </a:solidFill>
                <a:cs typeface="Calibri"/>
              </a:rPr>
              <a:t>мети</a:t>
            </a:r>
            <a:r>
              <a:rPr lang="uk-UA" sz="1000" dirty="0">
                <a:solidFill>
                  <a:schemeClr val="tx1">
                    <a:lumMod val="50000"/>
                    <a:lumOff val="50000"/>
                  </a:schemeClr>
                </a:solidFill>
                <a:cs typeface="Calibri"/>
              </a:rPr>
              <a:t> чи</a:t>
            </a:r>
            <a:r>
              <a:rPr lang="uk-UA" sz="1000" spc="5" dirty="0">
                <a:solidFill>
                  <a:schemeClr val="tx1">
                    <a:lumMod val="50000"/>
                    <a:lumOff val="50000"/>
                  </a:schemeClr>
                </a:solidFill>
                <a:cs typeface="Calibri"/>
              </a:rPr>
              <a:t> </a:t>
            </a:r>
            <a:r>
              <a:rPr lang="uk-UA" sz="1000" spc="-5" dirty="0">
                <a:solidFill>
                  <a:schemeClr val="tx1">
                    <a:lumMod val="50000"/>
                    <a:lumOff val="50000"/>
                  </a:schemeClr>
                </a:solidFill>
                <a:cs typeface="Calibri"/>
              </a:rPr>
              <a:t>призначення,</a:t>
            </a:r>
            <a:r>
              <a:rPr lang="uk-UA" sz="1000" dirty="0">
                <a:solidFill>
                  <a:schemeClr val="tx1">
                    <a:lumMod val="50000"/>
                    <a:lumOff val="50000"/>
                  </a:schemeClr>
                </a:solidFill>
                <a:cs typeface="Calibri"/>
              </a:rPr>
              <a:t> </a:t>
            </a:r>
            <a:r>
              <a:rPr lang="uk-UA" sz="1000" spc="-5" dirty="0">
                <a:solidFill>
                  <a:schemeClr val="tx1">
                    <a:lumMod val="50000"/>
                    <a:lumOff val="50000"/>
                  </a:schemeClr>
                </a:solidFill>
                <a:cs typeface="Calibri"/>
              </a:rPr>
              <a:t>значні</a:t>
            </a:r>
            <a:r>
              <a:rPr lang="uk-UA" sz="1000" dirty="0">
                <a:solidFill>
                  <a:schemeClr val="tx1">
                    <a:lumMod val="50000"/>
                    <a:lumOff val="50000"/>
                  </a:schemeClr>
                </a:solidFill>
                <a:cs typeface="Calibri"/>
              </a:rPr>
              <a:t> </a:t>
            </a:r>
            <a:r>
              <a:rPr lang="uk-UA" sz="1000" spc="-5" dirty="0">
                <a:solidFill>
                  <a:schemeClr val="tx1">
                    <a:lumMod val="50000"/>
                    <a:lumOff val="50000"/>
                  </a:schemeClr>
                </a:solidFill>
                <a:cs typeface="Calibri"/>
              </a:rPr>
              <a:t>зловживання</a:t>
            </a:r>
            <a:r>
              <a:rPr lang="uk-UA" sz="1000" dirty="0">
                <a:solidFill>
                  <a:schemeClr val="tx1">
                    <a:lumMod val="50000"/>
                    <a:lumOff val="50000"/>
                  </a:schemeClr>
                </a:solidFill>
                <a:cs typeface="Calibri"/>
              </a:rPr>
              <a:t> та</a:t>
            </a:r>
            <a:r>
              <a:rPr lang="uk-UA" sz="1000" spc="5" dirty="0">
                <a:solidFill>
                  <a:schemeClr val="tx1">
                    <a:lumMod val="50000"/>
                    <a:lumOff val="50000"/>
                  </a:schemeClr>
                </a:solidFill>
                <a:cs typeface="Calibri"/>
              </a:rPr>
              <a:t> </a:t>
            </a:r>
            <a:r>
              <a:rPr lang="uk-UA" sz="1000" spc="-5" dirty="0">
                <a:solidFill>
                  <a:schemeClr val="tx1">
                    <a:lumMod val="50000"/>
                    <a:lumOff val="50000"/>
                  </a:schemeClr>
                </a:solidFill>
                <a:cs typeface="Calibri"/>
              </a:rPr>
              <a:t>порушення</a:t>
            </a:r>
            <a:r>
              <a:rPr lang="uk-UA" sz="1000" spc="215" dirty="0">
                <a:solidFill>
                  <a:schemeClr val="tx1">
                    <a:lumMod val="50000"/>
                    <a:lumOff val="50000"/>
                  </a:schemeClr>
                </a:solidFill>
                <a:cs typeface="Calibri"/>
              </a:rPr>
              <a:t> </a:t>
            </a:r>
            <a:r>
              <a:rPr lang="uk-UA" sz="1000" dirty="0">
                <a:solidFill>
                  <a:schemeClr val="tx1">
                    <a:lumMod val="50000"/>
                    <a:lumOff val="50000"/>
                  </a:schemeClr>
                </a:solidFill>
                <a:cs typeface="Calibri"/>
              </a:rPr>
              <a:t>у</a:t>
            </a:r>
            <a:r>
              <a:rPr lang="uk-UA" sz="1000" spc="225" dirty="0">
                <a:solidFill>
                  <a:schemeClr val="tx1">
                    <a:lumMod val="50000"/>
                    <a:lumOff val="50000"/>
                  </a:schemeClr>
                </a:solidFill>
                <a:cs typeface="Calibri"/>
              </a:rPr>
              <a:t> </a:t>
            </a:r>
            <a:r>
              <a:rPr lang="uk-UA" sz="1000" spc="-5" dirty="0">
                <a:solidFill>
                  <a:schemeClr val="tx1">
                    <a:lumMod val="50000"/>
                    <a:lumOff val="50000"/>
                  </a:schemeClr>
                </a:solidFill>
                <a:cs typeface="Calibri"/>
              </a:rPr>
              <a:t>сферах</a:t>
            </a:r>
            <a:r>
              <a:rPr lang="uk-UA" sz="1000" spc="-5" dirty="0" smtClean="0">
                <a:solidFill>
                  <a:schemeClr val="tx1">
                    <a:lumMod val="50000"/>
                    <a:lumOff val="50000"/>
                  </a:schemeClr>
                </a:solidFill>
                <a:cs typeface="Calibri"/>
              </a:rPr>
              <a:t>, пов’язаних </a:t>
            </a:r>
            <a:r>
              <a:rPr lang="uk-UA" sz="1000" spc="-5" dirty="0">
                <a:solidFill>
                  <a:schemeClr val="tx1">
                    <a:lumMod val="50000"/>
                    <a:lumOff val="50000"/>
                  </a:schemeClr>
                </a:solidFill>
                <a:cs typeface="Calibri"/>
              </a:rPr>
              <a:t>з діяльністю компанії, законодавчими вимогами, безпекою та захистом прав споживачів, співробітників чи партнерів, </a:t>
            </a:r>
            <a:r>
              <a:rPr lang="uk-UA" sz="1000" dirty="0">
                <a:solidFill>
                  <a:schemeClr val="tx1">
                    <a:lumMod val="50000"/>
                    <a:lumOff val="50000"/>
                  </a:schemeClr>
                </a:solidFill>
                <a:cs typeface="Calibri"/>
              </a:rPr>
              <a:t>а</a:t>
            </a:r>
            <a:r>
              <a:rPr lang="uk-UA" sz="1000" spc="-5" dirty="0">
                <a:solidFill>
                  <a:schemeClr val="tx1">
                    <a:lumMod val="50000"/>
                    <a:lumOff val="50000"/>
                  </a:schemeClr>
                </a:solidFill>
                <a:cs typeface="Calibri"/>
              </a:rPr>
              <a:t> також</a:t>
            </a:r>
            <a:r>
              <a:rPr lang="uk-UA" sz="1000" dirty="0">
                <a:solidFill>
                  <a:schemeClr val="tx1">
                    <a:lumMod val="50000"/>
                    <a:lumOff val="50000"/>
                  </a:schemeClr>
                </a:solidFill>
                <a:cs typeface="Calibri"/>
              </a:rPr>
              <a:t> </a:t>
            </a:r>
            <a:r>
              <a:rPr lang="uk-UA" sz="1000" spc="15" dirty="0">
                <a:solidFill>
                  <a:schemeClr val="tx1">
                    <a:lumMod val="50000"/>
                    <a:lumOff val="50000"/>
                  </a:schemeClr>
                </a:solidFill>
                <a:cs typeface="Calibri"/>
              </a:rPr>
              <a:t>пов'язані</a:t>
            </a:r>
            <a:r>
              <a:rPr lang="uk-UA" sz="1000" spc="-40" dirty="0">
                <a:solidFill>
                  <a:schemeClr val="tx1">
                    <a:lumMod val="50000"/>
                    <a:lumOff val="50000"/>
                  </a:schemeClr>
                </a:solidFill>
                <a:cs typeface="Calibri"/>
              </a:rPr>
              <a:t> </a:t>
            </a:r>
            <a:r>
              <a:rPr lang="uk-UA" sz="1000" spc="40" dirty="0">
                <a:solidFill>
                  <a:schemeClr val="tx1">
                    <a:lumMod val="50000"/>
                    <a:lumOff val="50000"/>
                  </a:schemeClr>
                </a:solidFill>
                <a:cs typeface="Calibri"/>
              </a:rPr>
              <a:t>з</a:t>
            </a:r>
            <a:r>
              <a:rPr lang="uk-UA" sz="1000" spc="-40" dirty="0">
                <a:solidFill>
                  <a:schemeClr val="tx1">
                    <a:lumMod val="50000"/>
                    <a:lumOff val="50000"/>
                  </a:schemeClr>
                </a:solidFill>
                <a:cs typeface="Calibri"/>
              </a:rPr>
              <a:t> </a:t>
            </a:r>
            <a:r>
              <a:rPr lang="uk-UA" sz="1000" spc="30" dirty="0">
                <a:solidFill>
                  <a:schemeClr val="tx1">
                    <a:lumMod val="50000"/>
                    <a:lumOff val="50000"/>
                  </a:schemeClr>
                </a:solidFill>
                <a:cs typeface="Calibri"/>
              </a:rPr>
              <a:t>ними</a:t>
            </a:r>
            <a:r>
              <a:rPr lang="uk-UA" sz="1000" spc="-40" dirty="0">
                <a:solidFill>
                  <a:schemeClr val="tx1">
                    <a:lumMod val="50000"/>
                    <a:lumOff val="50000"/>
                  </a:schemeClr>
                </a:solidFill>
                <a:cs typeface="Calibri"/>
              </a:rPr>
              <a:t> </a:t>
            </a:r>
            <a:r>
              <a:rPr lang="uk-UA" sz="1000" spc="20" dirty="0">
                <a:solidFill>
                  <a:schemeClr val="tx1">
                    <a:lumMod val="50000"/>
                    <a:lumOff val="50000"/>
                  </a:schemeClr>
                </a:solidFill>
                <a:cs typeface="Calibri"/>
              </a:rPr>
              <a:t>акти</a:t>
            </a:r>
            <a:r>
              <a:rPr lang="uk-UA" sz="1000" spc="-40" dirty="0">
                <a:solidFill>
                  <a:schemeClr val="tx1">
                    <a:lumMod val="50000"/>
                    <a:lumOff val="50000"/>
                  </a:schemeClr>
                </a:solidFill>
                <a:cs typeface="Calibri"/>
              </a:rPr>
              <a:t> </a:t>
            </a:r>
            <a:r>
              <a:rPr lang="uk-UA" sz="1000" spc="20" dirty="0">
                <a:solidFill>
                  <a:schemeClr val="tx1">
                    <a:lumMod val="50000"/>
                    <a:lumOff val="50000"/>
                  </a:schemeClr>
                </a:solidFill>
                <a:cs typeface="Calibri"/>
              </a:rPr>
              <a:t>приховування</a:t>
            </a:r>
            <a:r>
              <a:rPr lang="uk-UA" sz="1000" spc="-40" dirty="0">
                <a:solidFill>
                  <a:schemeClr val="tx1">
                    <a:lumMod val="50000"/>
                    <a:lumOff val="50000"/>
                  </a:schemeClr>
                </a:solidFill>
                <a:cs typeface="Calibri"/>
              </a:rPr>
              <a:t> </a:t>
            </a:r>
            <a:r>
              <a:rPr lang="uk-UA" sz="1000" spc="25" dirty="0">
                <a:solidFill>
                  <a:schemeClr val="tx1">
                    <a:lumMod val="50000"/>
                    <a:lumOff val="50000"/>
                  </a:schemeClr>
                </a:solidFill>
                <a:cs typeface="Calibri"/>
              </a:rPr>
              <a:t>та</a:t>
            </a:r>
            <a:r>
              <a:rPr lang="uk-UA" sz="1000" spc="-40" dirty="0">
                <a:solidFill>
                  <a:schemeClr val="tx1">
                    <a:lumMod val="50000"/>
                    <a:lumOff val="50000"/>
                  </a:schemeClr>
                </a:solidFill>
                <a:cs typeface="Calibri"/>
              </a:rPr>
              <a:t> </a:t>
            </a:r>
            <a:r>
              <a:rPr lang="uk-UA" sz="1000" spc="25" dirty="0">
                <a:solidFill>
                  <a:schemeClr val="tx1">
                    <a:lumMod val="50000"/>
                    <a:lumOff val="50000"/>
                  </a:schemeClr>
                </a:solidFill>
                <a:cs typeface="Calibri"/>
              </a:rPr>
              <a:t>спроби</a:t>
            </a:r>
            <a:r>
              <a:rPr lang="uk-UA" sz="1000" spc="-40" dirty="0">
                <a:solidFill>
                  <a:schemeClr val="tx1">
                    <a:lumMod val="50000"/>
                    <a:lumOff val="50000"/>
                  </a:schemeClr>
                </a:solidFill>
                <a:cs typeface="Calibri"/>
              </a:rPr>
              <a:t> </a:t>
            </a:r>
            <a:r>
              <a:rPr lang="uk-UA" sz="1000" spc="20" dirty="0">
                <a:solidFill>
                  <a:schemeClr val="tx1">
                    <a:lumMod val="50000"/>
                    <a:lumOff val="50000"/>
                  </a:schemeClr>
                </a:solidFill>
                <a:cs typeface="Calibri"/>
              </a:rPr>
              <a:t>приховування.</a:t>
            </a:r>
          </a:p>
          <a:p>
            <a:pPr marL="12700" marR="6350" algn="just">
              <a:lnSpc>
                <a:spcPct val="100000"/>
              </a:lnSpc>
            </a:pPr>
            <a:endParaRPr lang="uk-UA" sz="1000" spc="20" dirty="0">
              <a:solidFill>
                <a:schemeClr val="tx1">
                  <a:lumMod val="50000"/>
                  <a:lumOff val="50000"/>
                </a:schemeClr>
              </a:solidFill>
              <a:cs typeface="Calibri"/>
            </a:endParaRPr>
          </a:p>
          <a:p>
            <a:pPr algn="just"/>
            <a:r>
              <a:rPr lang="uk-UA" sz="1000" dirty="0">
                <a:solidFill>
                  <a:schemeClr val="tx1">
                    <a:lumMod val="50000"/>
                    <a:lumOff val="50000"/>
                  </a:schemeClr>
                </a:solidFill>
                <a:latin typeface="Calibri" panose="020F0502020204030204" pitchFamily="34" charset="0"/>
                <a:cs typeface="Calibri" panose="020F0502020204030204" pitchFamily="34" charset="0"/>
              </a:rPr>
              <a:t>Компанія підтримує усіх осіб, які чесно вважають, що сталося порушення положень, викладених у цьому Кодексі, і повідомляють про таке порушення. Кожен співробітник має можливість звернутися до </a:t>
            </a:r>
            <a:r>
              <a:rPr lang="uk-UA" sz="1000" spc="25" dirty="0">
                <a:solidFill>
                  <a:schemeClr val="tx1">
                    <a:lumMod val="50000"/>
                    <a:lumOff val="50000"/>
                  </a:schemeClr>
                </a:solidFill>
                <a:latin typeface="Calibri"/>
                <a:cs typeface="Calibri"/>
              </a:rPr>
              <a:t>головного комплаєнс-менеджера </a:t>
            </a:r>
            <a:r>
              <a:rPr lang="uk-UA" sz="1000" dirty="0" smtClean="0">
                <a:solidFill>
                  <a:schemeClr val="tx1">
                    <a:lumMod val="50000"/>
                    <a:lumOff val="50000"/>
                  </a:schemeClr>
                </a:solidFill>
                <a:latin typeface="Calibri" panose="020F0502020204030204" pitchFamily="34" charset="0"/>
                <a:cs typeface="Calibri" panose="020F0502020204030204" pitchFamily="34" charset="0"/>
              </a:rPr>
              <a:t>з </a:t>
            </a:r>
            <a:r>
              <a:rPr lang="uk-UA" sz="1000" dirty="0">
                <a:solidFill>
                  <a:schemeClr val="tx1">
                    <a:lumMod val="50000"/>
                    <a:lumOff val="50000"/>
                  </a:schemeClr>
                </a:solidFill>
                <a:latin typeface="Calibri" panose="020F0502020204030204" pitchFamily="34" charset="0"/>
                <a:cs typeface="Calibri" panose="020F0502020204030204" pitchFamily="34" charset="0"/>
              </a:rPr>
              <a:t>будь-якими повідомленнями, скаргами або занепокоєнням. </a:t>
            </a:r>
            <a:r>
              <a:rPr lang="uk-UA" sz="1000" spc="25" dirty="0">
                <a:solidFill>
                  <a:schemeClr val="tx1">
                    <a:lumMod val="50000"/>
                    <a:lumOff val="50000"/>
                  </a:schemeClr>
                </a:solidFill>
                <a:latin typeface="Calibri"/>
                <a:cs typeface="Calibri"/>
              </a:rPr>
              <a:t>Головний </a:t>
            </a:r>
            <a:r>
              <a:rPr lang="uk-UA" sz="1000" spc="25" dirty="0" err="1">
                <a:solidFill>
                  <a:schemeClr val="tx1">
                    <a:lumMod val="50000"/>
                    <a:lumOff val="50000"/>
                  </a:schemeClr>
                </a:solidFill>
                <a:latin typeface="Calibri"/>
                <a:cs typeface="Calibri"/>
              </a:rPr>
              <a:t>комплаєнс</a:t>
            </a:r>
            <a:r>
              <a:rPr lang="uk-UA" sz="1000" spc="25" dirty="0">
                <a:solidFill>
                  <a:schemeClr val="tx1">
                    <a:lumMod val="50000"/>
                    <a:lumOff val="50000"/>
                  </a:schemeClr>
                </a:solidFill>
                <a:latin typeface="Calibri"/>
                <a:cs typeface="Calibri"/>
              </a:rPr>
              <a:t>-менеджер </a:t>
            </a:r>
            <a:r>
              <a:rPr lang="uk-UA" sz="1000" dirty="0">
                <a:solidFill>
                  <a:schemeClr val="tx1">
                    <a:lumMod val="50000"/>
                    <a:lumOff val="50000"/>
                  </a:schemeClr>
                </a:solidFill>
                <a:latin typeface="Calibri" panose="020F0502020204030204" pitchFamily="34" charset="0"/>
                <a:cs typeface="Calibri" panose="020F0502020204030204" pitchFamily="34" charset="0"/>
              </a:rPr>
              <a:t>здійснює координацію роботи з повідомленнями про порушення та зв’язаний зобов’язаннями про збереження конфіденційності. </a:t>
            </a:r>
          </a:p>
          <a:p>
            <a:endParaRPr lang="uk-UA" sz="1000" dirty="0">
              <a:solidFill>
                <a:schemeClr val="tx1">
                  <a:lumMod val="50000"/>
                  <a:lumOff val="50000"/>
                </a:schemeClr>
              </a:solidFill>
              <a:latin typeface="Calibri" panose="020F0502020204030204" pitchFamily="34" charset="0"/>
              <a:cs typeface="Calibri" panose="020F0502020204030204" pitchFamily="34" charset="0"/>
            </a:endParaRPr>
          </a:p>
          <a:p>
            <a:pPr algn="just"/>
            <a:r>
              <a:rPr lang="uk-UA" sz="1000" dirty="0">
                <a:solidFill>
                  <a:schemeClr val="tx1">
                    <a:lumMod val="50000"/>
                    <a:lumOff val="50000"/>
                  </a:schemeClr>
                </a:solidFill>
                <a:latin typeface="Calibri" panose="020F0502020204030204" pitchFamily="34" charset="0"/>
                <a:cs typeface="Calibri" panose="020F0502020204030204" pitchFamily="34" charset="0"/>
              </a:rPr>
              <a:t>Перед тим як вжити відповідних заходів Компанія повідомляє співробітників, яких стосується повідомлення, про факт його надходження та надає їм можливість надати пояснення з приводу достовірності викладених в повідомленні обставин та спростувати висунуті проти них звинувачення. </a:t>
            </a:r>
          </a:p>
          <a:p>
            <a:pPr marL="12700" marR="6350" algn="just">
              <a:lnSpc>
                <a:spcPct val="100000"/>
              </a:lnSpc>
            </a:pPr>
            <a:endParaRPr lang="uk-UA" sz="1000" dirty="0">
              <a:solidFill>
                <a:schemeClr val="tx1">
                  <a:lumMod val="50000"/>
                  <a:lumOff val="50000"/>
                </a:schemeClr>
              </a:solidFill>
              <a:cs typeface="Calibri"/>
            </a:endParaRPr>
          </a:p>
          <a:p>
            <a:pPr marL="12700" marR="5080" algn="just">
              <a:lnSpc>
                <a:spcPct val="100000"/>
              </a:lnSpc>
              <a:spcBef>
                <a:spcPts val="570"/>
              </a:spcBef>
            </a:pPr>
            <a:endParaRPr lang="uk-UA" sz="1000" dirty="0">
              <a:solidFill>
                <a:schemeClr val="tx1">
                  <a:lumMod val="50000"/>
                  <a:lumOff val="50000"/>
                </a:schemeClr>
              </a:solidFill>
              <a:latin typeface="Calibri"/>
              <a:cs typeface="Calibri"/>
            </a:endParaRPr>
          </a:p>
        </p:txBody>
      </p:sp>
      <p:sp>
        <p:nvSpPr>
          <p:cNvPr id="9" name="object 9"/>
          <p:cNvSpPr txBox="1"/>
          <p:nvPr/>
        </p:nvSpPr>
        <p:spPr>
          <a:xfrm>
            <a:off x="6084570" y="10199521"/>
            <a:ext cx="1198245" cy="135935"/>
          </a:xfrm>
          <a:prstGeom prst="rect">
            <a:avLst/>
          </a:prstGeom>
        </p:spPr>
        <p:txBody>
          <a:bodyPr vert="horz" wrap="square" lIns="0" tIns="12700" rIns="0" bIns="0" rtlCol="0">
            <a:spAutoFit/>
          </a:bodyPr>
          <a:lstStyle/>
          <a:p>
            <a:pPr marL="12700">
              <a:lnSpc>
                <a:spcPct val="100000"/>
              </a:lnSpc>
              <a:spcBef>
                <a:spcPts val="100"/>
              </a:spcBef>
            </a:pPr>
            <a:r>
              <a:rPr lang="uk-UA" sz="800" spc="-5" dirty="0">
                <a:solidFill>
                  <a:srgbClr val="706F6F"/>
                </a:solidFill>
                <a:latin typeface="Calibri"/>
                <a:cs typeface="Calibri"/>
              </a:rPr>
              <a:t>Продовження</a:t>
            </a:r>
            <a:r>
              <a:rPr lang="uk-UA" sz="800" spc="-10" dirty="0">
                <a:solidFill>
                  <a:srgbClr val="706F6F"/>
                </a:solidFill>
                <a:latin typeface="Calibri"/>
                <a:cs typeface="Calibri"/>
              </a:rPr>
              <a:t> </a:t>
            </a:r>
            <a:r>
              <a:rPr lang="uk-UA" sz="800" dirty="0">
                <a:solidFill>
                  <a:srgbClr val="706F6F"/>
                </a:solidFill>
                <a:latin typeface="Calibri"/>
                <a:cs typeface="Calibri"/>
              </a:rPr>
              <a:t>на</a:t>
            </a:r>
            <a:r>
              <a:rPr lang="uk-UA" sz="800" spc="-5" dirty="0">
                <a:solidFill>
                  <a:srgbClr val="706F6F"/>
                </a:solidFill>
                <a:latin typeface="Calibri"/>
                <a:cs typeface="Calibri"/>
              </a:rPr>
              <a:t> наступній</a:t>
            </a:r>
            <a:endParaRPr lang="uk-UA" sz="800" dirty="0">
              <a:latin typeface="Calibri"/>
              <a:cs typeface="Calibri"/>
            </a:endParaRPr>
          </a:p>
        </p:txBody>
      </p:sp>
      <p:sp>
        <p:nvSpPr>
          <p:cNvPr id="10" name="object 10"/>
          <p:cNvSpPr txBox="1"/>
          <p:nvPr/>
        </p:nvSpPr>
        <p:spPr>
          <a:xfrm>
            <a:off x="6084570" y="10341367"/>
            <a:ext cx="386715" cy="135935"/>
          </a:xfrm>
          <a:prstGeom prst="rect">
            <a:avLst/>
          </a:prstGeom>
        </p:spPr>
        <p:txBody>
          <a:bodyPr vert="horz" wrap="square" lIns="0" tIns="12700" rIns="0" bIns="0" rtlCol="0">
            <a:spAutoFit/>
          </a:bodyPr>
          <a:lstStyle/>
          <a:p>
            <a:pPr marL="12700">
              <a:lnSpc>
                <a:spcPct val="100000"/>
              </a:lnSpc>
              <a:spcBef>
                <a:spcPts val="100"/>
              </a:spcBef>
            </a:pPr>
            <a:r>
              <a:rPr lang="uk-UA" sz="800" spc="-15" dirty="0">
                <a:solidFill>
                  <a:srgbClr val="706F6F"/>
                </a:solidFill>
                <a:latin typeface="Calibri"/>
                <a:cs typeface="Calibri"/>
              </a:rPr>
              <a:t>с</a:t>
            </a:r>
            <a:r>
              <a:rPr lang="uk-UA" sz="800" spc="-10" dirty="0">
                <a:solidFill>
                  <a:srgbClr val="706F6F"/>
                </a:solidFill>
                <a:latin typeface="Calibri"/>
                <a:cs typeface="Calibri"/>
              </a:rPr>
              <a:t>торі</a:t>
            </a:r>
            <a:r>
              <a:rPr lang="uk-UA" sz="800" spc="-15" dirty="0">
                <a:solidFill>
                  <a:srgbClr val="706F6F"/>
                </a:solidFill>
                <a:latin typeface="Calibri"/>
                <a:cs typeface="Calibri"/>
              </a:rPr>
              <a:t>н</a:t>
            </a:r>
            <a:r>
              <a:rPr lang="uk-UA" sz="800" spc="-10" dirty="0">
                <a:solidFill>
                  <a:srgbClr val="706F6F"/>
                </a:solidFill>
                <a:latin typeface="Calibri"/>
                <a:cs typeface="Calibri"/>
              </a:rPr>
              <a:t>ці</a:t>
            </a:r>
            <a:r>
              <a:rPr lang="uk-UA" sz="800" dirty="0">
                <a:solidFill>
                  <a:srgbClr val="706F6F"/>
                </a:solidFill>
                <a:latin typeface="Calibri"/>
                <a:cs typeface="Calibri"/>
              </a:rPr>
              <a:t>.</a:t>
            </a:r>
            <a:endParaRPr lang="uk-UA" sz="800" dirty="0">
              <a:latin typeface="Calibri"/>
              <a:cs typeface="Calibri"/>
            </a:endParaRPr>
          </a:p>
        </p:txBody>
      </p:sp>
      <p:sp>
        <p:nvSpPr>
          <p:cNvPr id="11" name="object 11"/>
          <p:cNvSpPr txBox="1"/>
          <p:nvPr/>
        </p:nvSpPr>
        <p:spPr>
          <a:xfrm>
            <a:off x="7237259" y="10322317"/>
            <a:ext cx="151130" cy="166712"/>
          </a:xfrm>
          <a:prstGeom prst="rect">
            <a:avLst/>
          </a:prstGeom>
        </p:spPr>
        <p:txBody>
          <a:bodyPr vert="horz" wrap="square" lIns="0" tIns="12700" rIns="0" bIns="0" rtlCol="0">
            <a:spAutoFit/>
          </a:bodyPr>
          <a:lstStyle/>
          <a:p>
            <a:pPr marL="12700">
              <a:lnSpc>
                <a:spcPct val="100000"/>
              </a:lnSpc>
              <a:spcBef>
                <a:spcPts val="100"/>
              </a:spcBef>
            </a:pPr>
            <a:r>
              <a:rPr lang="uk-UA" sz="1000" spc="-25" dirty="0">
                <a:solidFill>
                  <a:srgbClr val="706F6F"/>
                </a:solidFill>
                <a:latin typeface="Calibri"/>
                <a:cs typeface="Calibri"/>
              </a:rPr>
              <a:t>14</a:t>
            </a:r>
            <a:endParaRPr lang="uk-UA" sz="1000" dirty="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386" y="10364940"/>
            <a:ext cx="144780" cy="166712"/>
          </a:xfrm>
          <a:prstGeom prst="rect">
            <a:avLst/>
          </a:prstGeom>
        </p:spPr>
        <p:txBody>
          <a:bodyPr vert="horz" wrap="square" lIns="0" tIns="12700" rIns="0" bIns="0" rtlCol="0">
            <a:spAutoFit/>
          </a:bodyPr>
          <a:lstStyle/>
          <a:p>
            <a:pPr marL="12700">
              <a:lnSpc>
                <a:spcPct val="100000"/>
              </a:lnSpc>
              <a:spcBef>
                <a:spcPts val="100"/>
              </a:spcBef>
            </a:pPr>
            <a:r>
              <a:rPr sz="1000" spc="-55" dirty="0">
                <a:solidFill>
                  <a:srgbClr val="706F6F"/>
                </a:solidFill>
                <a:latin typeface="Calibri"/>
                <a:cs typeface="Calibri"/>
              </a:rPr>
              <a:t>1</a:t>
            </a:r>
            <a:r>
              <a:rPr lang="uk-UA" sz="1000" spc="-55" dirty="0">
                <a:solidFill>
                  <a:srgbClr val="706F6F"/>
                </a:solidFill>
                <a:latin typeface="Calibri"/>
                <a:cs typeface="Calibri"/>
              </a:rPr>
              <a:t>5</a:t>
            </a:r>
          </a:p>
        </p:txBody>
      </p:sp>
      <p:sp>
        <p:nvSpPr>
          <p:cNvPr id="3" name="object 3"/>
          <p:cNvSpPr txBox="1"/>
          <p:nvPr/>
        </p:nvSpPr>
        <p:spPr>
          <a:xfrm>
            <a:off x="527050" y="2439378"/>
            <a:ext cx="6515734" cy="3367589"/>
          </a:xfrm>
          <a:prstGeom prst="rect">
            <a:avLst/>
          </a:prstGeom>
        </p:spPr>
        <p:txBody>
          <a:bodyPr vert="horz" wrap="square" lIns="0" tIns="12700" rIns="0" bIns="0" rtlCol="0">
            <a:spAutoFit/>
          </a:bodyPr>
          <a:lstStyle/>
          <a:p>
            <a:pPr marL="12700" marR="10795" algn="just">
              <a:lnSpc>
                <a:spcPct val="100000"/>
              </a:lnSpc>
              <a:spcBef>
                <a:spcPts val="565"/>
              </a:spcBef>
            </a:pPr>
            <a:r>
              <a:rPr lang="uk-UA" sz="1000" spc="-5" dirty="0">
                <a:solidFill>
                  <a:schemeClr val="tx1">
                    <a:lumMod val="50000"/>
                    <a:lumOff val="50000"/>
                  </a:schemeClr>
                </a:solidFill>
                <a:cs typeface="Calibri"/>
              </a:rPr>
              <a:t>Повідомлення може бути </a:t>
            </a:r>
            <a:r>
              <a:rPr lang="uk-UA" sz="1000" spc="45" dirty="0">
                <a:solidFill>
                  <a:schemeClr val="tx1">
                    <a:lumMod val="50000"/>
                    <a:lumOff val="50000"/>
                  </a:schemeClr>
                </a:solidFill>
                <a:cs typeface="Calibri"/>
              </a:rPr>
              <a:t>зроблене </a:t>
            </a:r>
            <a:r>
              <a:rPr lang="uk-UA" sz="1000" spc="-5" dirty="0">
                <a:solidFill>
                  <a:schemeClr val="tx1">
                    <a:lumMod val="50000"/>
                    <a:lumOff val="50000"/>
                  </a:schemeClr>
                </a:solidFill>
                <a:cs typeface="Calibri"/>
              </a:rPr>
              <a:t>як </a:t>
            </a:r>
            <a:r>
              <a:rPr lang="uk-UA" sz="1000" dirty="0">
                <a:solidFill>
                  <a:schemeClr val="tx1">
                    <a:lumMod val="50000"/>
                    <a:lumOff val="50000"/>
                  </a:schemeClr>
                </a:solidFill>
                <a:cs typeface="Calibri"/>
              </a:rPr>
              <a:t>із </a:t>
            </a:r>
            <a:r>
              <a:rPr lang="uk-UA" sz="1000" spc="-5" dirty="0">
                <a:solidFill>
                  <a:schemeClr val="tx1">
                    <a:lumMod val="50000"/>
                    <a:lumOff val="50000"/>
                  </a:schemeClr>
                </a:solidFill>
                <a:cs typeface="Calibri"/>
              </a:rPr>
              <a:t>зазначенням особи, так </a:t>
            </a:r>
            <a:r>
              <a:rPr lang="uk-UA" sz="1000" dirty="0">
                <a:solidFill>
                  <a:schemeClr val="tx1">
                    <a:lumMod val="50000"/>
                    <a:lumOff val="50000"/>
                  </a:schemeClr>
                </a:solidFill>
                <a:cs typeface="Calibri"/>
              </a:rPr>
              <a:t>і </a:t>
            </a:r>
            <a:r>
              <a:rPr lang="uk-UA" sz="1000" spc="-5" dirty="0">
                <a:solidFill>
                  <a:schemeClr val="tx1">
                    <a:lumMod val="50000"/>
                    <a:lumOff val="50000"/>
                  </a:schemeClr>
                </a:solidFill>
                <a:cs typeface="Calibri"/>
              </a:rPr>
              <a:t>анонімно, тобто без зазначення особи відправника </a:t>
            </a:r>
            <a:r>
              <a:rPr lang="uk-UA" sz="1000" dirty="0">
                <a:solidFill>
                  <a:schemeClr val="tx1">
                    <a:lumMod val="50000"/>
                    <a:lumOff val="50000"/>
                  </a:schemeClr>
                </a:solidFill>
                <a:cs typeface="Calibri"/>
              </a:rPr>
              <a:t> </a:t>
            </a:r>
            <a:r>
              <a:rPr lang="uk-UA" sz="1000" spc="40" dirty="0">
                <a:solidFill>
                  <a:schemeClr val="tx1">
                    <a:lumMod val="50000"/>
                    <a:lumOff val="50000"/>
                  </a:schemeClr>
                </a:solidFill>
                <a:cs typeface="Calibri"/>
              </a:rPr>
              <a:t>(викривача).</a:t>
            </a:r>
            <a:endParaRPr lang="uk-UA" sz="1000" dirty="0">
              <a:solidFill>
                <a:schemeClr val="tx1">
                  <a:lumMod val="50000"/>
                  <a:lumOff val="50000"/>
                </a:schemeClr>
              </a:solidFill>
              <a:cs typeface="Calibri"/>
            </a:endParaRPr>
          </a:p>
          <a:p>
            <a:pPr marL="12700" marR="5715" algn="just">
              <a:lnSpc>
                <a:spcPct val="100000"/>
              </a:lnSpc>
              <a:spcBef>
                <a:spcPts val="565"/>
              </a:spcBef>
            </a:pPr>
            <a:r>
              <a:rPr lang="uk-UA" sz="1000" spc="20" dirty="0">
                <a:solidFill>
                  <a:schemeClr val="tx1">
                    <a:lumMod val="50000"/>
                    <a:lumOff val="50000"/>
                  </a:schemeClr>
                </a:solidFill>
                <a:cs typeface="Calibri"/>
              </a:rPr>
              <a:t>Викривач </a:t>
            </a:r>
            <a:r>
              <a:rPr lang="uk-UA" sz="1000" spc="30" dirty="0">
                <a:solidFill>
                  <a:schemeClr val="tx1">
                    <a:lumMod val="50000"/>
                    <a:lumOff val="50000"/>
                  </a:schemeClr>
                </a:solidFill>
                <a:cs typeface="Calibri"/>
              </a:rPr>
              <a:t>має </a:t>
            </a:r>
            <a:r>
              <a:rPr lang="uk-UA" sz="1000" dirty="0">
                <a:solidFill>
                  <a:schemeClr val="tx1">
                    <a:lumMod val="50000"/>
                    <a:lumOff val="50000"/>
                  </a:schemeClr>
                </a:solidFill>
                <a:cs typeface="Calibri"/>
              </a:rPr>
              <a:t>право </a:t>
            </a:r>
            <a:r>
              <a:rPr lang="uk-UA" sz="1000" spc="-5" dirty="0">
                <a:solidFill>
                  <a:schemeClr val="tx1">
                    <a:lumMod val="50000"/>
                    <a:lumOff val="50000"/>
                  </a:schemeClr>
                </a:solidFill>
                <a:cs typeface="Calibri"/>
              </a:rPr>
              <a:t>скористатися </a:t>
            </a:r>
            <a:r>
              <a:rPr lang="uk-UA" sz="1000" spc="25" dirty="0">
                <a:solidFill>
                  <a:schemeClr val="tx1">
                    <a:lumMod val="50000"/>
                    <a:lumOff val="50000"/>
                  </a:schemeClr>
                </a:solidFill>
                <a:cs typeface="Calibri"/>
              </a:rPr>
              <a:t>описаною процедурою та </a:t>
            </a:r>
            <a:r>
              <a:rPr lang="uk-UA" sz="1000" spc="20" dirty="0">
                <a:solidFill>
                  <a:schemeClr val="tx1">
                    <a:lumMod val="50000"/>
                    <a:lumOff val="50000"/>
                  </a:schemeClr>
                </a:solidFill>
                <a:cs typeface="Calibri"/>
              </a:rPr>
              <a:t>захистом </a:t>
            </a:r>
            <a:r>
              <a:rPr lang="uk-UA" sz="1000" spc="15" dirty="0">
                <a:solidFill>
                  <a:schemeClr val="tx1">
                    <a:lumMod val="50000"/>
                    <a:lumOff val="50000"/>
                  </a:schemeClr>
                </a:solidFill>
                <a:cs typeface="Calibri"/>
              </a:rPr>
              <a:t>викривачів </a:t>
            </a:r>
            <a:r>
              <a:rPr lang="uk-UA" sz="1000" spc="40" dirty="0">
                <a:solidFill>
                  <a:schemeClr val="tx1">
                    <a:lumMod val="50000"/>
                    <a:lumOff val="50000"/>
                  </a:schemeClr>
                </a:solidFill>
                <a:cs typeface="Calibri"/>
              </a:rPr>
              <a:t>з </a:t>
            </a:r>
            <a:r>
              <a:rPr lang="uk-UA" sz="1000" spc="25" dirty="0">
                <a:solidFill>
                  <a:schemeClr val="tx1">
                    <a:lumMod val="50000"/>
                    <a:lumOff val="50000"/>
                  </a:schemeClr>
                </a:solidFill>
                <a:cs typeface="Calibri"/>
              </a:rPr>
              <a:t>моменту </a:t>
            </a:r>
            <a:r>
              <a:rPr lang="uk-UA" sz="1000" spc="-5" dirty="0">
                <a:solidFill>
                  <a:schemeClr val="tx1">
                    <a:lumMod val="50000"/>
                    <a:lumOff val="50000"/>
                  </a:schemeClr>
                </a:solidFill>
                <a:cs typeface="Calibri"/>
              </a:rPr>
              <a:t>подання повідомлення </a:t>
            </a:r>
            <a:r>
              <a:rPr lang="uk-UA" sz="1000" spc="-215" dirty="0">
                <a:solidFill>
                  <a:schemeClr val="tx1">
                    <a:lumMod val="50000"/>
                    <a:lumOff val="50000"/>
                  </a:schemeClr>
                </a:solidFill>
                <a:cs typeface="Calibri"/>
              </a:rPr>
              <a:t> </a:t>
            </a:r>
            <a:r>
              <a:rPr lang="uk-UA" sz="1000" dirty="0">
                <a:solidFill>
                  <a:schemeClr val="tx1">
                    <a:lumMod val="50000"/>
                    <a:lumOff val="50000"/>
                  </a:schemeClr>
                </a:solidFill>
                <a:cs typeface="Calibri"/>
              </a:rPr>
              <a:t> головному </a:t>
            </a:r>
            <a:r>
              <a:rPr lang="uk-UA" sz="1000" dirty="0" smtClean="0">
                <a:solidFill>
                  <a:schemeClr val="tx1">
                    <a:lumMod val="50000"/>
                    <a:lumOff val="50000"/>
                  </a:schemeClr>
                </a:solidFill>
                <a:cs typeface="Calibri"/>
              </a:rPr>
              <a:t>комплаєнс-менеджеру</a:t>
            </a:r>
            <a:r>
              <a:rPr lang="uk-UA" sz="1000" spc="-5" dirty="0" smtClean="0">
                <a:solidFill>
                  <a:schemeClr val="tx1">
                    <a:lumMod val="50000"/>
                    <a:lumOff val="50000"/>
                  </a:schemeClr>
                </a:solidFill>
                <a:cs typeface="Calibri"/>
              </a:rPr>
              <a:t>,</a:t>
            </a:r>
            <a:r>
              <a:rPr lang="uk-UA" sz="1000" dirty="0" smtClean="0">
                <a:solidFill>
                  <a:schemeClr val="tx1">
                    <a:lumMod val="50000"/>
                    <a:lumOff val="50000"/>
                  </a:schemeClr>
                </a:solidFill>
                <a:cs typeface="Calibri"/>
              </a:rPr>
              <a:t> </a:t>
            </a:r>
            <a:r>
              <a:rPr lang="uk-UA" sz="1000" spc="-5" dirty="0">
                <a:solidFill>
                  <a:schemeClr val="tx1">
                    <a:lumMod val="50000"/>
                    <a:lumOff val="50000"/>
                  </a:schemeClr>
                </a:solidFill>
                <a:cs typeface="Calibri"/>
              </a:rPr>
              <a:t>якщо</a:t>
            </a:r>
            <a:r>
              <a:rPr lang="uk-UA" sz="1000" dirty="0">
                <a:solidFill>
                  <a:schemeClr val="tx1">
                    <a:lumMod val="50000"/>
                    <a:lumOff val="50000"/>
                  </a:schemeClr>
                </a:solidFill>
                <a:cs typeface="Calibri"/>
              </a:rPr>
              <a:t> на</a:t>
            </a:r>
            <a:r>
              <a:rPr lang="uk-UA" sz="1000" spc="5" dirty="0">
                <a:solidFill>
                  <a:schemeClr val="tx1">
                    <a:lumMod val="50000"/>
                    <a:lumOff val="50000"/>
                  </a:schemeClr>
                </a:solidFill>
                <a:cs typeface="Calibri"/>
              </a:rPr>
              <a:t> </a:t>
            </a:r>
            <a:r>
              <a:rPr lang="uk-UA" sz="1000" spc="-5" dirty="0">
                <a:solidFill>
                  <a:schemeClr val="tx1">
                    <a:lumMod val="50000"/>
                    <a:lumOff val="50000"/>
                  </a:schemeClr>
                </a:solidFill>
                <a:cs typeface="Calibri"/>
              </a:rPr>
              <a:t>момент</a:t>
            </a:r>
            <a:r>
              <a:rPr lang="uk-UA" sz="1000" dirty="0">
                <a:solidFill>
                  <a:schemeClr val="tx1">
                    <a:lumMod val="50000"/>
                    <a:lumOff val="50000"/>
                  </a:schemeClr>
                </a:solidFill>
                <a:cs typeface="Calibri"/>
              </a:rPr>
              <a:t> </a:t>
            </a:r>
            <a:r>
              <a:rPr lang="uk-UA" sz="1000" spc="-5" dirty="0">
                <a:solidFill>
                  <a:schemeClr val="tx1">
                    <a:lumMod val="50000"/>
                    <a:lumOff val="50000"/>
                  </a:schemeClr>
                </a:solidFill>
                <a:cs typeface="Calibri"/>
              </a:rPr>
              <a:t>подання</a:t>
            </a:r>
            <a:r>
              <a:rPr lang="uk-UA" sz="1000" dirty="0">
                <a:solidFill>
                  <a:schemeClr val="tx1">
                    <a:lumMod val="50000"/>
                    <a:lumOff val="50000"/>
                  </a:schemeClr>
                </a:solidFill>
                <a:cs typeface="Calibri"/>
              </a:rPr>
              <a:t> </a:t>
            </a:r>
            <a:r>
              <a:rPr lang="uk-UA" sz="1000" spc="-5" dirty="0">
                <a:solidFill>
                  <a:schemeClr val="tx1">
                    <a:lumMod val="50000"/>
                    <a:lumOff val="50000"/>
                  </a:schemeClr>
                </a:solidFill>
                <a:cs typeface="Calibri"/>
              </a:rPr>
              <a:t>повідомлення</a:t>
            </a:r>
            <a:r>
              <a:rPr lang="uk-UA" sz="1000" dirty="0">
                <a:solidFill>
                  <a:schemeClr val="tx1">
                    <a:lumMod val="50000"/>
                    <a:lumOff val="50000"/>
                  </a:schemeClr>
                </a:solidFill>
                <a:cs typeface="Calibri"/>
              </a:rPr>
              <a:t> він/вона</a:t>
            </a:r>
            <a:r>
              <a:rPr lang="uk-UA" sz="1000" spc="5" dirty="0">
                <a:solidFill>
                  <a:schemeClr val="tx1">
                    <a:lumMod val="50000"/>
                    <a:lumOff val="50000"/>
                  </a:schemeClr>
                </a:solidFill>
                <a:cs typeface="Calibri"/>
              </a:rPr>
              <a:t> </a:t>
            </a:r>
            <a:r>
              <a:rPr lang="uk-UA" sz="1000" spc="30" dirty="0">
                <a:solidFill>
                  <a:schemeClr val="tx1">
                    <a:lumMod val="50000"/>
                    <a:lumOff val="50000"/>
                  </a:schemeClr>
                </a:solidFill>
                <a:cs typeface="Calibri"/>
              </a:rPr>
              <a:t>має</a:t>
            </a:r>
            <a:r>
              <a:rPr lang="uk-UA" sz="1000" spc="35" dirty="0">
                <a:solidFill>
                  <a:schemeClr val="tx1">
                    <a:lumMod val="50000"/>
                    <a:lumOff val="50000"/>
                  </a:schemeClr>
                </a:solidFill>
                <a:cs typeface="Calibri"/>
              </a:rPr>
              <a:t> </a:t>
            </a:r>
            <a:r>
              <a:rPr lang="uk-UA" sz="1000" spc="-5" dirty="0">
                <a:solidFill>
                  <a:schemeClr val="tx1">
                    <a:lumMod val="50000"/>
                    <a:lumOff val="50000"/>
                  </a:schemeClr>
                </a:solidFill>
                <a:cs typeface="Calibri"/>
              </a:rPr>
              <a:t>обґрунтовані</a:t>
            </a:r>
            <a:r>
              <a:rPr lang="uk-UA" sz="1000" dirty="0">
                <a:solidFill>
                  <a:schemeClr val="tx1">
                    <a:lumMod val="50000"/>
                    <a:lumOff val="50000"/>
                  </a:schemeClr>
                </a:solidFill>
                <a:cs typeface="Calibri"/>
              </a:rPr>
              <a:t> </a:t>
            </a:r>
            <a:r>
              <a:rPr lang="uk-UA" sz="1000" spc="15" dirty="0">
                <a:solidFill>
                  <a:schemeClr val="tx1">
                    <a:lumMod val="50000"/>
                    <a:lumOff val="50000"/>
                  </a:schemeClr>
                </a:solidFill>
                <a:cs typeface="Calibri"/>
              </a:rPr>
              <a:t>підстави</a:t>
            </a:r>
            <a:r>
              <a:rPr lang="uk-UA" sz="1000" spc="20" dirty="0">
                <a:solidFill>
                  <a:schemeClr val="tx1">
                    <a:lumMod val="50000"/>
                    <a:lumOff val="50000"/>
                  </a:schemeClr>
                </a:solidFill>
                <a:cs typeface="Calibri"/>
              </a:rPr>
              <a:t> вважати, </a:t>
            </a:r>
            <a:r>
              <a:rPr lang="uk-UA" sz="1000" spc="25" dirty="0">
                <a:solidFill>
                  <a:schemeClr val="tx1">
                    <a:lumMod val="50000"/>
                    <a:lumOff val="50000"/>
                  </a:schemeClr>
                </a:solidFill>
                <a:cs typeface="Calibri"/>
              </a:rPr>
              <a:t> </a:t>
            </a:r>
            <a:r>
              <a:rPr lang="uk-UA" sz="1000" spc="20" dirty="0">
                <a:solidFill>
                  <a:schemeClr val="tx1">
                    <a:lumMod val="50000"/>
                    <a:lumOff val="50000"/>
                  </a:schemeClr>
                </a:solidFill>
                <a:cs typeface="Calibri"/>
              </a:rPr>
              <a:t>виходячи </a:t>
            </a:r>
            <a:r>
              <a:rPr lang="uk-UA" sz="1000" dirty="0">
                <a:solidFill>
                  <a:schemeClr val="tx1">
                    <a:lumMod val="50000"/>
                    <a:lumOff val="50000"/>
                  </a:schemeClr>
                </a:solidFill>
                <a:cs typeface="Calibri"/>
              </a:rPr>
              <a:t>з </a:t>
            </a:r>
            <a:r>
              <a:rPr lang="uk-UA" sz="1000" spc="20" dirty="0">
                <a:solidFill>
                  <a:schemeClr val="tx1">
                    <a:lumMod val="50000"/>
                    <a:lumOff val="50000"/>
                  </a:schemeClr>
                </a:solidFill>
                <a:cs typeface="Calibri"/>
              </a:rPr>
              <a:t>фактичних обставин </a:t>
            </a:r>
            <a:r>
              <a:rPr lang="uk-UA" sz="1000" spc="25" dirty="0">
                <a:solidFill>
                  <a:schemeClr val="tx1">
                    <a:lumMod val="50000"/>
                    <a:lumOff val="50000"/>
                  </a:schemeClr>
                </a:solidFill>
                <a:cs typeface="Calibri"/>
              </a:rPr>
              <a:t>та </a:t>
            </a:r>
            <a:r>
              <a:rPr lang="uk-UA" sz="1000" spc="20" dirty="0">
                <a:solidFill>
                  <a:schemeClr val="tx1">
                    <a:lumMod val="50000"/>
                    <a:lumOff val="50000"/>
                  </a:schemeClr>
                </a:solidFill>
                <a:cs typeface="Calibri"/>
              </a:rPr>
              <a:t>наявної </a:t>
            </a:r>
            <a:r>
              <a:rPr lang="uk-UA" sz="1000" spc="45" dirty="0">
                <a:solidFill>
                  <a:schemeClr val="tx1">
                    <a:lumMod val="50000"/>
                    <a:lumOff val="50000"/>
                  </a:schemeClr>
                </a:solidFill>
                <a:cs typeface="Calibri"/>
              </a:rPr>
              <a:t>у </a:t>
            </a:r>
            <a:r>
              <a:rPr lang="uk-UA" sz="1000" spc="15" dirty="0">
                <a:solidFill>
                  <a:schemeClr val="tx1">
                    <a:lumMod val="50000"/>
                    <a:lumOff val="50000"/>
                  </a:schemeClr>
                </a:solidFill>
                <a:cs typeface="Calibri"/>
              </a:rPr>
              <a:t>нього/неї інформації, </a:t>
            </a:r>
            <a:r>
              <a:rPr lang="uk-UA" sz="1000" spc="45" dirty="0">
                <a:solidFill>
                  <a:schemeClr val="tx1">
                    <a:lumMod val="50000"/>
                    <a:lumOff val="50000"/>
                  </a:schemeClr>
                </a:solidFill>
                <a:cs typeface="Calibri"/>
              </a:rPr>
              <a:t>що </a:t>
            </a:r>
            <a:r>
              <a:rPr lang="uk-UA" sz="1000" spc="-5" dirty="0">
                <a:solidFill>
                  <a:schemeClr val="tx1">
                    <a:lumMod val="50000"/>
                    <a:lumOff val="50000"/>
                  </a:schemeClr>
                </a:solidFill>
                <a:cs typeface="Calibri"/>
              </a:rPr>
              <a:t>надана ним/нею інформація </a:t>
            </a:r>
            <a:r>
              <a:rPr lang="uk-UA" sz="1000" dirty="0">
                <a:solidFill>
                  <a:schemeClr val="tx1">
                    <a:lumMod val="50000"/>
                    <a:lumOff val="50000"/>
                  </a:schemeClr>
                </a:solidFill>
                <a:cs typeface="Calibri"/>
              </a:rPr>
              <a:t>є </a:t>
            </a:r>
            <a:r>
              <a:rPr lang="uk-UA" sz="1000" spc="-5" dirty="0">
                <a:solidFill>
                  <a:schemeClr val="tx1">
                    <a:lumMod val="50000"/>
                    <a:lumOff val="50000"/>
                  </a:schemeClr>
                </a:solidFill>
                <a:cs typeface="Calibri"/>
              </a:rPr>
              <a:t>правдивою та </a:t>
            </a:r>
            <a:r>
              <a:rPr lang="uk-UA" sz="1000" dirty="0">
                <a:solidFill>
                  <a:schemeClr val="tx1">
                    <a:lumMod val="50000"/>
                    <a:lumOff val="50000"/>
                  </a:schemeClr>
                </a:solidFill>
                <a:cs typeface="Calibri"/>
              </a:rPr>
              <a:t> підпадає під </a:t>
            </a:r>
            <a:r>
              <a:rPr lang="uk-UA" sz="1000" spc="-5" dirty="0">
                <a:solidFill>
                  <a:schemeClr val="tx1">
                    <a:lumMod val="50000"/>
                    <a:lumOff val="50000"/>
                  </a:schemeClr>
                </a:solidFill>
                <a:cs typeface="Calibri"/>
              </a:rPr>
              <a:t>дію цього пункту</a:t>
            </a:r>
            <a:r>
              <a:rPr lang="uk-UA" sz="1000" dirty="0">
                <a:solidFill>
                  <a:schemeClr val="tx1">
                    <a:lumMod val="50000"/>
                    <a:lumOff val="50000"/>
                  </a:schemeClr>
                </a:solidFill>
                <a:cs typeface="Calibri"/>
              </a:rPr>
              <a:t>. </a:t>
            </a:r>
            <a:r>
              <a:rPr lang="uk-UA" sz="1000" spc="-5" dirty="0">
                <a:solidFill>
                  <a:schemeClr val="tx1">
                    <a:lumMod val="50000"/>
                    <a:lumOff val="50000"/>
                  </a:schemeClr>
                </a:solidFill>
                <a:cs typeface="Calibri"/>
              </a:rPr>
              <a:t>Анонімний </a:t>
            </a:r>
            <a:r>
              <a:rPr lang="uk-UA" sz="1000" dirty="0">
                <a:solidFill>
                  <a:schemeClr val="tx1">
                    <a:lumMod val="50000"/>
                    <a:lumOff val="50000"/>
                  </a:schemeClr>
                </a:solidFill>
                <a:cs typeface="Calibri"/>
              </a:rPr>
              <a:t>викривач </a:t>
            </a:r>
            <a:r>
              <a:rPr lang="uk-UA" sz="1000" spc="40" dirty="0">
                <a:solidFill>
                  <a:schemeClr val="tx1">
                    <a:lumMod val="50000"/>
                    <a:lumOff val="50000"/>
                  </a:schemeClr>
                </a:solidFill>
                <a:cs typeface="Calibri"/>
              </a:rPr>
              <a:t>має </a:t>
            </a:r>
            <a:r>
              <a:rPr lang="uk-UA" sz="1000" spc="30" dirty="0">
                <a:solidFill>
                  <a:schemeClr val="tx1">
                    <a:lumMod val="50000"/>
                    <a:lumOff val="50000"/>
                  </a:schemeClr>
                </a:solidFill>
                <a:cs typeface="Calibri"/>
              </a:rPr>
              <a:t>право </a:t>
            </a:r>
            <a:r>
              <a:rPr lang="uk-UA" sz="1000" spc="40" dirty="0">
                <a:solidFill>
                  <a:schemeClr val="tx1">
                    <a:lumMod val="50000"/>
                    <a:lumOff val="50000"/>
                  </a:schemeClr>
                </a:solidFill>
                <a:cs typeface="Calibri"/>
              </a:rPr>
              <a:t>на </a:t>
            </a:r>
            <a:r>
              <a:rPr lang="uk-UA" sz="1000" spc="20" dirty="0">
                <a:solidFill>
                  <a:schemeClr val="tx1">
                    <a:lumMod val="50000"/>
                    <a:lumOff val="50000"/>
                  </a:schemeClr>
                </a:solidFill>
                <a:cs typeface="Calibri"/>
              </a:rPr>
              <a:t>захист, </a:t>
            </a:r>
            <a:r>
              <a:rPr lang="uk-UA" sz="1000" spc="40" dirty="0">
                <a:solidFill>
                  <a:schemeClr val="tx1">
                    <a:lumMod val="50000"/>
                    <a:lumOff val="50000"/>
                  </a:schemeClr>
                </a:solidFill>
                <a:cs typeface="Calibri"/>
              </a:rPr>
              <a:t>якщо </a:t>
            </a:r>
            <a:r>
              <a:rPr lang="uk-UA" sz="1000" spc="30" dirty="0">
                <a:solidFill>
                  <a:schemeClr val="tx1">
                    <a:lumMod val="50000"/>
                    <a:lumOff val="50000"/>
                  </a:schemeClr>
                </a:solidFill>
                <a:cs typeface="Calibri"/>
              </a:rPr>
              <a:t>його особа </a:t>
            </a:r>
            <a:r>
              <a:rPr lang="uk-UA" sz="1000" spc="25" dirty="0">
                <a:solidFill>
                  <a:schemeClr val="tx1">
                    <a:lumMod val="50000"/>
                    <a:lumOff val="50000"/>
                  </a:schemeClr>
                </a:solidFill>
                <a:cs typeface="Calibri"/>
              </a:rPr>
              <a:t>стає </a:t>
            </a:r>
            <a:r>
              <a:rPr lang="uk-UA" sz="1000" spc="35" dirty="0">
                <a:solidFill>
                  <a:schemeClr val="tx1">
                    <a:lumMod val="50000"/>
                    <a:lumOff val="50000"/>
                  </a:schemeClr>
                </a:solidFill>
                <a:cs typeface="Calibri"/>
              </a:rPr>
              <a:t>відомою іншим </a:t>
            </a:r>
            <a:r>
              <a:rPr lang="uk-UA" sz="1000" spc="40" dirty="0">
                <a:solidFill>
                  <a:schemeClr val="tx1">
                    <a:lumMod val="50000"/>
                    <a:lumOff val="50000"/>
                  </a:schemeClr>
                </a:solidFill>
                <a:cs typeface="Calibri"/>
              </a:rPr>
              <a:t> </a:t>
            </a:r>
            <a:r>
              <a:rPr lang="uk-UA" sz="1000" spc="35" dirty="0">
                <a:solidFill>
                  <a:schemeClr val="tx1">
                    <a:lumMod val="50000"/>
                    <a:lumOff val="50000"/>
                  </a:schemeClr>
                </a:solidFill>
                <a:cs typeface="Calibri"/>
              </a:rPr>
              <a:t>особам</a:t>
            </a:r>
            <a:r>
              <a:rPr lang="uk-UA" sz="1000" spc="40" dirty="0">
                <a:solidFill>
                  <a:schemeClr val="tx1">
                    <a:lumMod val="50000"/>
                    <a:lumOff val="50000"/>
                  </a:schemeClr>
                </a:solidFill>
                <a:cs typeface="Calibri"/>
              </a:rPr>
              <a:t> </a:t>
            </a:r>
            <a:r>
              <a:rPr lang="uk-UA" sz="1000" spc="25" dirty="0">
                <a:solidFill>
                  <a:schemeClr val="tx1">
                    <a:lumMod val="50000"/>
                    <a:lumOff val="50000"/>
                  </a:schemeClr>
                </a:solidFill>
                <a:cs typeface="Calibri"/>
              </a:rPr>
              <a:t>внаслідок</a:t>
            </a:r>
            <a:r>
              <a:rPr lang="uk-UA" sz="1000" spc="30" dirty="0">
                <a:solidFill>
                  <a:schemeClr val="tx1">
                    <a:lumMod val="50000"/>
                    <a:lumOff val="50000"/>
                  </a:schemeClr>
                </a:solidFill>
                <a:cs typeface="Calibri"/>
              </a:rPr>
              <a:t> анонімно</a:t>
            </a:r>
            <a:r>
              <a:rPr lang="uk-UA" sz="1000" spc="35" dirty="0">
                <a:solidFill>
                  <a:schemeClr val="tx1">
                    <a:lumMod val="50000"/>
                    <a:lumOff val="50000"/>
                  </a:schemeClr>
                </a:solidFill>
                <a:cs typeface="Calibri"/>
              </a:rPr>
              <a:t> </a:t>
            </a:r>
            <a:r>
              <a:rPr lang="uk-UA" sz="1000" spc="30" dirty="0">
                <a:solidFill>
                  <a:schemeClr val="tx1">
                    <a:lumMod val="50000"/>
                    <a:lumOff val="50000"/>
                  </a:schemeClr>
                </a:solidFill>
                <a:cs typeface="Calibri"/>
              </a:rPr>
              <a:t>наданої</a:t>
            </a:r>
            <a:r>
              <a:rPr lang="uk-UA" sz="1000" spc="35" dirty="0">
                <a:solidFill>
                  <a:schemeClr val="tx1">
                    <a:lumMod val="50000"/>
                    <a:lumOff val="50000"/>
                  </a:schemeClr>
                </a:solidFill>
                <a:cs typeface="Calibri"/>
              </a:rPr>
              <a:t> </a:t>
            </a:r>
            <a:r>
              <a:rPr lang="uk-UA" sz="1000" spc="45" dirty="0">
                <a:solidFill>
                  <a:schemeClr val="tx1">
                    <a:lumMod val="50000"/>
                    <a:lumOff val="50000"/>
                  </a:schemeClr>
                </a:solidFill>
                <a:cs typeface="Calibri"/>
              </a:rPr>
              <a:t>ним</a:t>
            </a:r>
            <a:r>
              <a:rPr lang="uk-UA" sz="1000" spc="50" dirty="0">
                <a:solidFill>
                  <a:schemeClr val="tx1">
                    <a:lumMod val="50000"/>
                    <a:lumOff val="50000"/>
                  </a:schemeClr>
                </a:solidFill>
                <a:cs typeface="Calibri"/>
              </a:rPr>
              <a:t> </a:t>
            </a:r>
            <a:r>
              <a:rPr lang="uk-UA" sz="1000" spc="25" dirty="0">
                <a:solidFill>
                  <a:schemeClr val="tx1">
                    <a:lumMod val="50000"/>
                    <a:lumOff val="50000"/>
                  </a:schemeClr>
                </a:solidFill>
                <a:cs typeface="Calibri"/>
              </a:rPr>
              <a:t>інформації</a:t>
            </a:r>
            <a:r>
              <a:rPr lang="uk-UA" sz="1000" spc="30" dirty="0">
                <a:solidFill>
                  <a:schemeClr val="tx1">
                    <a:lumMod val="50000"/>
                    <a:lumOff val="50000"/>
                  </a:schemeClr>
                </a:solidFill>
                <a:cs typeface="Calibri"/>
              </a:rPr>
              <a:t> </a:t>
            </a:r>
            <a:r>
              <a:rPr lang="uk-UA" sz="1000" spc="35" dirty="0">
                <a:solidFill>
                  <a:schemeClr val="tx1">
                    <a:lumMod val="50000"/>
                    <a:lumOff val="50000"/>
                  </a:schemeClr>
                </a:solidFill>
                <a:cs typeface="Calibri"/>
              </a:rPr>
              <a:t>без</a:t>
            </a:r>
            <a:r>
              <a:rPr lang="uk-UA" sz="1000" spc="40" dirty="0">
                <a:solidFill>
                  <a:schemeClr val="tx1">
                    <a:lumMod val="50000"/>
                    <a:lumOff val="50000"/>
                  </a:schemeClr>
                </a:solidFill>
                <a:cs typeface="Calibri"/>
              </a:rPr>
              <a:t> </a:t>
            </a:r>
            <a:r>
              <a:rPr lang="uk-UA" sz="1000" spc="25" dirty="0">
                <a:solidFill>
                  <a:schemeClr val="tx1">
                    <a:lumMod val="50000"/>
                    <a:lumOff val="50000"/>
                  </a:schemeClr>
                </a:solidFill>
                <a:cs typeface="Calibri"/>
              </a:rPr>
              <a:t>будь-яких</a:t>
            </a:r>
            <a:r>
              <a:rPr lang="uk-UA" sz="1000" spc="30" dirty="0">
                <a:solidFill>
                  <a:schemeClr val="tx1">
                    <a:lumMod val="50000"/>
                    <a:lumOff val="50000"/>
                  </a:schemeClr>
                </a:solidFill>
                <a:cs typeface="Calibri"/>
              </a:rPr>
              <a:t> дій</a:t>
            </a:r>
            <a:r>
              <a:rPr lang="uk-UA" sz="1000" spc="35" dirty="0">
                <a:solidFill>
                  <a:schemeClr val="tx1">
                    <a:lumMod val="50000"/>
                    <a:lumOff val="50000"/>
                  </a:schemeClr>
                </a:solidFill>
                <a:cs typeface="Calibri"/>
              </a:rPr>
              <a:t> </a:t>
            </a:r>
            <a:r>
              <a:rPr lang="uk-UA" sz="1000" spc="40" dirty="0">
                <a:solidFill>
                  <a:schemeClr val="tx1">
                    <a:lumMod val="50000"/>
                    <a:lumOff val="50000"/>
                  </a:schemeClr>
                </a:solidFill>
                <a:cs typeface="Calibri"/>
              </a:rPr>
              <a:t>з</a:t>
            </a:r>
            <a:r>
              <a:rPr lang="uk-UA" sz="1000" spc="45" dirty="0">
                <a:solidFill>
                  <a:schemeClr val="tx1">
                    <a:lumMod val="50000"/>
                    <a:lumOff val="50000"/>
                  </a:schemeClr>
                </a:solidFill>
                <a:cs typeface="Calibri"/>
              </a:rPr>
              <a:t> </a:t>
            </a:r>
            <a:r>
              <a:rPr lang="uk-UA" sz="1000" spc="30" dirty="0">
                <a:solidFill>
                  <a:schemeClr val="tx1">
                    <a:lumMod val="50000"/>
                    <a:lumOff val="50000"/>
                  </a:schemeClr>
                </a:solidFill>
                <a:cs typeface="Calibri"/>
              </a:rPr>
              <a:t>його</a:t>
            </a:r>
            <a:r>
              <a:rPr lang="uk-UA" sz="1000" spc="35" dirty="0">
                <a:solidFill>
                  <a:schemeClr val="tx1">
                    <a:lumMod val="50000"/>
                    <a:lumOff val="50000"/>
                  </a:schemeClr>
                </a:solidFill>
                <a:cs typeface="Calibri"/>
              </a:rPr>
              <a:t> </a:t>
            </a:r>
            <a:r>
              <a:rPr lang="uk-UA" sz="1000" spc="25" dirty="0">
                <a:solidFill>
                  <a:schemeClr val="tx1">
                    <a:lumMod val="50000"/>
                    <a:lumOff val="50000"/>
                  </a:schemeClr>
                </a:solidFill>
                <a:cs typeface="Calibri"/>
              </a:rPr>
              <a:t>боку,</a:t>
            </a:r>
            <a:r>
              <a:rPr lang="uk-UA" sz="1000" spc="30" dirty="0">
                <a:solidFill>
                  <a:schemeClr val="tx1">
                    <a:lumMod val="50000"/>
                    <a:lumOff val="50000"/>
                  </a:schemeClr>
                </a:solidFill>
                <a:cs typeface="Calibri"/>
              </a:rPr>
              <a:t> </a:t>
            </a:r>
            <a:r>
              <a:rPr lang="uk-UA" sz="1000" spc="45" dirty="0">
                <a:solidFill>
                  <a:schemeClr val="tx1">
                    <a:lumMod val="50000"/>
                    <a:lumOff val="50000"/>
                  </a:schemeClr>
                </a:solidFill>
                <a:cs typeface="Calibri"/>
              </a:rPr>
              <a:t>а</a:t>
            </a:r>
            <a:r>
              <a:rPr lang="uk-UA" sz="1000" spc="50" dirty="0">
                <a:solidFill>
                  <a:schemeClr val="tx1">
                    <a:lumMod val="50000"/>
                    <a:lumOff val="50000"/>
                  </a:schemeClr>
                </a:solidFill>
                <a:cs typeface="Calibri"/>
              </a:rPr>
              <a:t> </a:t>
            </a:r>
            <a:r>
              <a:rPr lang="uk-UA" sz="1000" spc="30" dirty="0">
                <a:solidFill>
                  <a:schemeClr val="tx1">
                    <a:lumMod val="50000"/>
                    <a:lumOff val="50000"/>
                  </a:schemeClr>
                </a:solidFill>
                <a:cs typeface="Calibri"/>
              </a:rPr>
              <a:t>надана</a:t>
            </a:r>
            <a:r>
              <a:rPr lang="uk-UA" sz="1000" spc="35" dirty="0">
                <a:solidFill>
                  <a:schemeClr val="tx1">
                    <a:lumMod val="50000"/>
                    <a:lumOff val="50000"/>
                  </a:schemeClr>
                </a:solidFill>
                <a:cs typeface="Calibri"/>
              </a:rPr>
              <a:t> </a:t>
            </a:r>
            <a:r>
              <a:rPr lang="uk-UA" sz="1000" spc="30" dirty="0">
                <a:solidFill>
                  <a:schemeClr val="tx1">
                    <a:lumMod val="50000"/>
                    <a:lumOff val="50000"/>
                  </a:schemeClr>
                </a:solidFill>
                <a:cs typeface="Calibri"/>
              </a:rPr>
              <a:t>інформація </a:t>
            </a:r>
            <a:r>
              <a:rPr lang="uk-UA" sz="1000" spc="-215" dirty="0">
                <a:solidFill>
                  <a:schemeClr val="tx1">
                    <a:lumMod val="50000"/>
                    <a:lumOff val="50000"/>
                  </a:schemeClr>
                </a:solidFill>
                <a:cs typeface="Calibri"/>
              </a:rPr>
              <a:t> </a:t>
            </a:r>
            <a:r>
              <a:rPr lang="uk-UA" sz="1000" spc="25" dirty="0">
                <a:solidFill>
                  <a:schemeClr val="tx1">
                    <a:lumMod val="50000"/>
                    <a:lumOff val="50000"/>
                  </a:schemeClr>
                </a:solidFill>
                <a:cs typeface="Calibri"/>
              </a:rPr>
              <a:t>відповідає</a:t>
            </a:r>
            <a:r>
              <a:rPr lang="uk-UA" sz="1000" spc="-25" dirty="0">
                <a:solidFill>
                  <a:schemeClr val="tx1">
                    <a:lumMod val="50000"/>
                    <a:lumOff val="50000"/>
                  </a:schemeClr>
                </a:solidFill>
                <a:cs typeface="Calibri"/>
              </a:rPr>
              <a:t> </a:t>
            </a:r>
            <a:r>
              <a:rPr lang="uk-UA" sz="1000" spc="30" dirty="0">
                <a:solidFill>
                  <a:schemeClr val="tx1">
                    <a:lumMod val="50000"/>
                    <a:lumOff val="50000"/>
                  </a:schemeClr>
                </a:solidFill>
                <a:cs typeface="Calibri"/>
              </a:rPr>
              <a:t>вищезазначеним</a:t>
            </a:r>
            <a:r>
              <a:rPr lang="uk-UA" sz="1000" spc="-20" dirty="0">
                <a:solidFill>
                  <a:schemeClr val="tx1">
                    <a:lumMod val="50000"/>
                    <a:lumOff val="50000"/>
                  </a:schemeClr>
                </a:solidFill>
                <a:cs typeface="Calibri"/>
              </a:rPr>
              <a:t> </a:t>
            </a:r>
            <a:r>
              <a:rPr lang="uk-UA" sz="1000" spc="30" dirty="0">
                <a:solidFill>
                  <a:schemeClr val="tx1">
                    <a:lumMod val="50000"/>
                    <a:lumOff val="50000"/>
                  </a:schemeClr>
                </a:solidFill>
                <a:cs typeface="Calibri"/>
              </a:rPr>
              <a:t>вимогам.</a:t>
            </a:r>
            <a:endParaRPr lang="uk-UA" sz="1000" dirty="0">
              <a:solidFill>
                <a:schemeClr val="tx1">
                  <a:lumMod val="50000"/>
                  <a:lumOff val="50000"/>
                </a:schemeClr>
              </a:solidFill>
              <a:cs typeface="Calibri"/>
            </a:endParaRPr>
          </a:p>
          <a:p>
            <a:pPr marL="12700" marR="5080" algn="just">
              <a:lnSpc>
                <a:spcPct val="100000"/>
              </a:lnSpc>
              <a:spcBef>
                <a:spcPts val="560"/>
              </a:spcBef>
            </a:pPr>
            <a:r>
              <a:rPr sz="1000" spc="25" dirty="0" smtClean="0">
                <a:solidFill>
                  <a:schemeClr val="tx1">
                    <a:lumMod val="50000"/>
                    <a:lumOff val="50000"/>
                  </a:schemeClr>
                </a:solidFill>
                <a:cs typeface="Calibri"/>
              </a:rPr>
              <a:t>Особистість </a:t>
            </a:r>
            <a:r>
              <a:rPr sz="1000" spc="30" dirty="0">
                <a:solidFill>
                  <a:schemeClr val="tx1">
                    <a:lumMod val="50000"/>
                    <a:lumOff val="50000"/>
                  </a:schemeClr>
                </a:solidFill>
                <a:cs typeface="Calibri"/>
              </a:rPr>
              <a:t>викривача та </a:t>
            </a:r>
            <a:r>
              <a:rPr sz="1000" spc="25" dirty="0">
                <a:solidFill>
                  <a:schemeClr val="tx1">
                    <a:lumMod val="50000"/>
                    <a:lumOff val="50000"/>
                  </a:schemeClr>
                </a:solidFill>
                <a:cs typeface="Calibri"/>
              </a:rPr>
              <a:t>будь-якої особи, якої стосується повідомлення, </a:t>
            </a:r>
            <a:r>
              <a:rPr sz="1000" spc="40" dirty="0">
                <a:solidFill>
                  <a:schemeClr val="tx1">
                    <a:lumMod val="50000"/>
                    <a:lumOff val="50000"/>
                  </a:schemeClr>
                </a:solidFill>
                <a:cs typeface="Calibri"/>
              </a:rPr>
              <a:t>є </a:t>
            </a:r>
            <a:r>
              <a:rPr sz="1000" spc="30" dirty="0">
                <a:solidFill>
                  <a:schemeClr val="tx1">
                    <a:lumMod val="50000"/>
                    <a:lumOff val="50000"/>
                  </a:schemeClr>
                </a:solidFill>
                <a:cs typeface="Calibri"/>
              </a:rPr>
              <a:t>захищеною. </a:t>
            </a:r>
            <a:r>
              <a:rPr sz="1000" spc="45" dirty="0">
                <a:solidFill>
                  <a:schemeClr val="tx1">
                    <a:lumMod val="50000"/>
                    <a:lumOff val="50000"/>
                  </a:schemeClr>
                </a:solidFill>
                <a:cs typeface="Calibri"/>
              </a:rPr>
              <a:t>Це </a:t>
            </a:r>
            <a:r>
              <a:rPr sz="1000" spc="30" dirty="0">
                <a:solidFill>
                  <a:schemeClr val="tx1">
                    <a:lumMod val="50000"/>
                    <a:lumOff val="50000"/>
                  </a:schemeClr>
                </a:solidFill>
                <a:cs typeface="Calibri"/>
              </a:rPr>
              <a:t>також </a:t>
            </a:r>
            <a:r>
              <a:rPr sz="1000" spc="25" dirty="0">
                <a:solidFill>
                  <a:schemeClr val="tx1">
                    <a:lumMod val="50000"/>
                    <a:lumOff val="50000"/>
                  </a:schemeClr>
                </a:solidFill>
                <a:cs typeface="Calibri"/>
              </a:rPr>
              <a:t>стосується </a:t>
            </a:r>
            <a:r>
              <a:rPr sz="1000" spc="20" dirty="0">
                <a:solidFill>
                  <a:schemeClr val="tx1">
                    <a:lumMod val="50000"/>
                    <a:lumOff val="50000"/>
                  </a:schemeClr>
                </a:solidFill>
                <a:cs typeface="Calibri"/>
              </a:rPr>
              <a:t>всієї </a:t>
            </a:r>
            <a:r>
              <a:rPr sz="1000" spc="-215" dirty="0">
                <a:solidFill>
                  <a:schemeClr val="tx1">
                    <a:lumMod val="50000"/>
                    <a:lumOff val="50000"/>
                  </a:schemeClr>
                </a:solidFill>
                <a:cs typeface="Calibri"/>
              </a:rPr>
              <a:t> </a:t>
            </a:r>
            <a:r>
              <a:rPr sz="1000" spc="25" dirty="0">
                <a:solidFill>
                  <a:schemeClr val="tx1">
                    <a:lumMod val="50000"/>
                    <a:lumOff val="50000"/>
                  </a:schemeClr>
                </a:solidFill>
                <a:cs typeface="Calibri"/>
              </a:rPr>
              <a:t>іншої</a:t>
            </a:r>
            <a:r>
              <a:rPr sz="1000" spc="15" dirty="0">
                <a:solidFill>
                  <a:schemeClr val="tx1">
                    <a:lumMod val="50000"/>
                    <a:lumOff val="50000"/>
                  </a:schemeClr>
                </a:solidFill>
                <a:cs typeface="Calibri"/>
              </a:rPr>
              <a:t> </a:t>
            </a:r>
            <a:r>
              <a:rPr sz="1000" spc="25" dirty="0">
                <a:solidFill>
                  <a:schemeClr val="tx1">
                    <a:lumMod val="50000"/>
                    <a:lumOff val="50000"/>
                  </a:schemeClr>
                </a:solidFill>
                <a:cs typeface="Calibri"/>
              </a:rPr>
              <a:t>інформації,</a:t>
            </a:r>
            <a:r>
              <a:rPr sz="1000" spc="20" dirty="0">
                <a:solidFill>
                  <a:schemeClr val="tx1">
                    <a:lumMod val="50000"/>
                    <a:lumOff val="50000"/>
                  </a:schemeClr>
                </a:solidFill>
                <a:cs typeface="Calibri"/>
              </a:rPr>
              <a:t> </a:t>
            </a:r>
            <a:r>
              <a:rPr sz="1000" spc="40" dirty="0">
                <a:solidFill>
                  <a:schemeClr val="tx1">
                    <a:lumMod val="50000"/>
                    <a:lumOff val="50000"/>
                  </a:schemeClr>
                </a:solidFill>
                <a:cs typeface="Calibri"/>
              </a:rPr>
              <a:t>з</a:t>
            </a:r>
            <a:r>
              <a:rPr sz="1000" spc="20" dirty="0">
                <a:solidFill>
                  <a:schemeClr val="tx1">
                    <a:lumMod val="50000"/>
                    <a:lumOff val="50000"/>
                  </a:schemeClr>
                </a:solidFill>
                <a:cs typeface="Calibri"/>
              </a:rPr>
              <a:t> </a:t>
            </a:r>
            <a:r>
              <a:rPr sz="1000" spc="25" dirty="0">
                <a:solidFill>
                  <a:schemeClr val="tx1">
                    <a:lumMod val="50000"/>
                    <a:lumOff val="50000"/>
                  </a:schemeClr>
                </a:solidFill>
                <a:cs typeface="Calibri"/>
              </a:rPr>
              <a:t>якої</a:t>
            </a:r>
            <a:r>
              <a:rPr sz="1000" spc="20" dirty="0">
                <a:solidFill>
                  <a:schemeClr val="tx1">
                    <a:lumMod val="50000"/>
                    <a:lumOff val="50000"/>
                  </a:schemeClr>
                </a:solidFill>
                <a:cs typeface="Calibri"/>
              </a:rPr>
              <a:t> </a:t>
            </a:r>
            <a:r>
              <a:rPr sz="1000" spc="40" dirty="0">
                <a:solidFill>
                  <a:schemeClr val="tx1">
                    <a:lumMod val="50000"/>
                    <a:lumOff val="50000"/>
                  </a:schemeClr>
                </a:solidFill>
                <a:cs typeface="Calibri"/>
              </a:rPr>
              <a:t>можна</a:t>
            </a:r>
            <a:r>
              <a:rPr sz="1000" spc="20" dirty="0">
                <a:solidFill>
                  <a:schemeClr val="tx1">
                    <a:lumMod val="50000"/>
                    <a:lumOff val="50000"/>
                  </a:schemeClr>
                </a:solidFill>
                <a:cs typeface="Calibri"/>
              </a:rPr>
              <a:t> </a:t>
            </a:r>
            <a:r>
              <a:rPr sz="1000" spc="35" dirty="0">
                <a:solidFill>
                  <a:schemeClr val="tx1">
                    <a:lumMod val="50000"/>
                    <a:lumOff val="50000"/>
                  </a:schemeClr>
                </a:solidFill>
                <a:cs typeface="Calibri"/>
              </a:rPr>
              <a:t>прямо</a:t>
            </a:r>
            <a:r>
              <a:rPr sz="1000" spc="20" dirty="0">
                <a:solidFill>
                  <a:schemeClr val="tx1">
                    <a:lumMod val="50000"/>
                    <a:lumOff val="50000"/>
                  </a:schemeClr>
                </a:solidFill>
                <a:cs typeface="Calibri"/>
              </a:rPr>
              <a:t> </a:t>
            </a:r>
            <a:r>
              <a:rPr sz="1000" spc="40" dirty="0">
                <a:solidFill>
                  <a:schemeClr val="tx1">
                    <a:lumMod val="50000"/>
                    <a:lumOff val="50000"/>
                  </a:schemeClr>
                </a:solidFill>
                <a:cs typeface="Calibri"/>
              </a:rPr>
              <a:t>чи</a:t>
            </a:r>
            <a:r>
              <a:rPr sz="1000" spc="20" dirty="0">
                <a:solidFill>
                  <a:schemeClr val="tx1">
                    <a:lumMod val="50000"/>
                    <a:lumOff val="50000"/>
                  </a:schemeClr>
                </a:solidFill>
                <a:cs typeface="Calibri"/>
              </a:rPr>
              <a:t> </a:t>
            </a:r>
            <a:r>
              <a:rPr sz="1000" spc="30" dirty="0">
                <a:solidFill>
                  <a:schemeClr val="tx1">
                    <a:lumMod val="50000"/>
                    <a:lumOff val="50000"/>
                  </a:schemeClr>
                </a:solidFill>
                <a:cs typeface="Calibri"/>
              </a:rPr>
              <a:t>опосередковано</a:t>
            </a:r>
            <a:r>
              <a:rPr sz="1000" spc="20" dirty="0">
                <a:solidFill>
                  <a:schemeClr val="tx1">
                    <a:lumMod val="50000"/>
                    <a:lumOff val="50000"/>
                  </a:schemeClr>
                </a:solidFill>
                <a:cs typeface="Calibri"/>
              </a:rPr>
              <a:t> </a:t>
            </a:r>
            <a:r>
              <a:rPr sz="1000" spc="25" dirty="0">
                <a:solidFill>
                  <a:schemeClr val="tx1">
                    <a:lumMod val="50000"/>
                    <a:lumOff val="50000"/>
                  </a:schemeClr>
                </a:solidFill>
                <a:cs typeface="Calibri"/>
              </a:rPr>
              <a:t>встановити</a:t>
            </a:r>
            <a:r>
              <a:rPr sz="1000" spc="20" dirty="0">
                <a:solidFill>
                  <a:schemeClr val="tx1">
                    <a:lumMod val="50000"/>
                    <a:lumOff val="50000"/>
                  </a:schemeClr>
                </a:solidFill>
                <a:cs typeface="Calibri"/>
              </a:rPr>
              <a:t> </a:t>
            </a:r>
            <a:r>
              <a:rPr sz="1000" spc="25" dirty="0">
                <a:solidFill>
                  <a:schemeClr val="tx1">
                    <a:lumMod val="50000"/>
                    <a:lumOff val="50000"/>
                  </a:schemeClr>
                </a:solidFill>
                <a:cs typeface="Calibri"/>
              </a:rPr>
              <a:t>особу.</a:t>
            </a:r>
            <a:r>
              <a:rPr sz="1000" spc="20" dirty="0">
                <a:solidFill>
                  <a:schemeClr val="tx1">
                    <a:lumMod val="50000"/>
                    <a:lumOff val="50000"/>
                  </a:schemeClr>
                </a:solidFill>
                <a:cs typeface="Calibri"/>
              </a:rPr>
              <a:t> </a:t>
            </a:r>
            <a:r>
              <a:rPr sz="1000" spc="40" dirty="0">
                <a:solidFill>
                  <a:schemeClr val="tx1">
                    <a:lumMod val="50000"/>
                    <a:lumOff val="50000"/>
                  </a:schemeClr>
                </a:solidFill>
                <a:cs typeface="Calibri"/>
              </a:rPr>
              <a:t>Як</a:t>
            </a:r>
            <a:r>
              <a:rPr sz="1000" spc="20" dirty="0">
                <a:solidFill>
                  <a:schemeClr val="tx1">
                    <a:lumMod val="50000"/>
                    <a:lumOff val="50000"/>
                  </a:schemeClr>
                </a:solidFill>
                <a:cs typeface="Calibri"/>
              </a:rPr>
              <a:t> </a:t>
            </a:r>
            <a:r>
              <a:rPr sz="1000" spc="25" dirty="0">
                <a:solidFill>
                  <a:schemeClr val="tx1">
                    <a:lumMod val="50000"/>
                    <a:lumOff val="50000"/>
                  </a:schemeClr>
                </a:solidFill>
                <a:cs typeface="Calibri"/>
              </a:rPr>
              <a:t>виняток,</a:t>
            </a:r>
            <a:r>
              <a:rPr sz="1000" spc="20" dirty="0">
                <a:solidFill>
                  <a:schemeClr val="tx1">
                    <a:lumMod val="50000"/>
                    <a:lumOff val="50000"/>
                  </a:schemeClr>
                </a:solidFill>
                <a:cs typeface="Calibri"/>
              </a:rPr>
              <a:t> </a:t>
            </a:r>
            <a:r>
              <a:rPr sz="1000" spc="25" dirty="0">
                <a:solidFill>
                  <a:schemeClr val="tx1">
                    <a:lumMod val="50000"/>
                    <a:lumOff val="50000"/>
                  </a:schemeClr>
                </a:solidFill>
                <a:cs typeface="Calibri"/>
              </a:rPr>
              <a:t>особа</a:t>
            </a:r>
            <a:r>
              <a:rPr sz="1000" spc="-5" dirty="0">
                <a:solidFill>
                  <a:schemeClr val="tx1">
                    <a:lumMod val="50000"/>
                    <a:lumOff val="50000"/>
                  </a:schemeClr>
                </a:solidFill>
                <a:cs typeface="Calibri"/>
              </a:rPr>
              <a:t> </a:t>
            </a:r>
            <a:r>
              <a:rPr sz="1000" spc="25" dirty="0">
                <a:solidFill>
                  <a:schemeClr val="tx1">
                    <a:lumMod val="50000"/>
                    <a:lumOff val="50000"/>
                  </a:schemeClr>
                </a:solidFill>
                <a:cs typeface="Calibri"/>
              </a:rPr>
              <a:t>та</a:t>
            </a:r>
            <a:r>
              <a:rPr sz="1000" dirty="0">
                <a:solidFill>
                  <a:schemeClr val="tx1">
                    <a:lumMod val="50000"/>
                    <a:lumOff val="50000"/>
                  </a:schemeClr>
                </a:solidFill>
                <a:cs typeface="Calibri"/>
              </a:rPr>
              <a:t> </a:t>
            </a:r>
            <a:r>
              <a:rPr sz="1000" spc="20" dirty="0">
                <a:solidFill>
                  <a:schemeClr val="tx1">
                    <a:lumMod val="50000"/>
                    <a:lumOff val="50000"/>
                  </a:schemeClr>
                </a:solidFill>
                <a:cs typeface="Calibri"/>
              </a:rPr>
              <a:t>вищезазначена </a:t>
            </a:r>
            <a:r>
              <a:rPr sz="1000" spc="-215" dirty="0">
                <a:solidFill>
                  <a:schemeClr val="tx1">
                    <a:lumMod val="50000"/>
                    <a:lumOff val="50000"/>
                  </a:schemeClr>
                </a:solidFill>
                <a:cs typeface="Calibri"/>
              </a:rPr>
              <a:t> </a:t>
            </a:r>
            <a:r>
              <a:rPr sz="1000" spc="20" dirty="0">
                <a:solidFill>
                  <a:schemeClr val="tx1">
                    <a:lumMod val="50000"/>
                    <a:lumOff val="50000"/>
                  </a:schemeClr>
                </a:solidFill>
                <a:cs typeface="Calibri"/>
              </a:rPr>
              <a:t>інформація</a:t>
            </a:r>
            <a:r>
              <a:rPr sz="1000" spc="10" dirty="0">
                <a:solidFill>
                  <a:schemeClr val="tx1">
                    <a:lumMod val="50000"/>
                    <a:lumOff val="50000"/>
                  </a:schemeClr>
                </a:solidFill>
                <a:cs typeface="Calibri"/>
              </a:rPr>
              <a:t> </a:t>
            </a:r>
            <a:r>
              <a:rPr sz="1000" spc="35" dirty="0">
                <a:solidFill>
                  <a:schemeClr val="tx1">
                    <a:lumMod val="50000"/>
                    <a:lumOff val="50000"/>
                  </a:schemeClr>
                </a:solidFill>
                <a:cs typeface="Calibri"/>
              </a:rPr>
              <a:t>можуть </a:t>
            </a:r>
            <a:r>
              <a:rPr sz="1000" spc="25" dirty="0">
                <a:solidFill>
                  <a:schemeClr val="tx1">
                    <a:lumMod val="50000"/>
                    <a:lumOff val="50000"/>
                  </a:schemeClr>
                </a:solidFill>
                <a:cs typeface="Calibri"/>
              </a:rPr>
              <a:t>бути</a:t>
            </a:r>
            <a:r>
              <a:rPr sz="1000" spc="10" dirty="0">
                <a:solidFill>
                  <a:schemeClr val="tx1">
                    <a:lumMod val="50000"/>
                    <a:lumOff val="50000"/>
                  </a:schemeClr>
                </a:solidFill>
                <a:cs typeface="Calibri"/>
              </a:rPr>
              <a:t> </a:t>
            </a:r>
            <a:r>
              <a:rPr sz="1000" spc="15" dirty="0">
                <a:solidFill>
                  <a:schemeClr val="tx1">
                    <a:lumMod val="50000"/>
                    <a:lumOff val="50000"/>
                  </a:schemeClr>
                </a:solidFill>
                <a:cs typeface="Calibri"/>
              </a:rPr>
              <a:t>розкриті </a:t>
            </a:r>
            <a:r>
              <a:rPr sz="1000" spc="30" dirty="0">
                <a:solidFill>
                  <a:schemeClr val="tx1">
                    <a:lumMod val="50000"/>
                    <a:lumOff val="50000"/>
                  </a:schemeClr>
                </a:solidFill>
                <a:cs typeface="Calibri"/>
              </a:rPr>
              <a:t>лише</a:t>
            </a:r>
            <a:r>
              <a:rPr sz="1000" spc="10" dirty="0">
                <a:solidFill>
                  <a:schemeClr val="tx1">
                    <a:lumMod val="50000"/>
                    <a:lumOff val="50000"/>
                  </a:schemeClr>
                </a:solidFill>
                <a:cs typeface="Calibri"/>
              </a:rPr>
              <a:t> </a:t>
            </a:r>
            <a:r>
              <a:rPr sz="1000" spc="45" dirty="0">
                <a:solidFill>
                  <a:schemeClr val="tx1">
                    <a:lumMod val="50000"/>
                    <a:lumOff val="50000"/>
                  </a:schemeClr>
                </a:solidFill>
                <a:cs typeface="Calibri"/>
              </a:rPr>
              <a:t>в</a:t>
            </a:r>
            <a:r>
              <a:rPr sz="1000" spc="15" dirty="0">
                <a:solidFill>
                  <a:schemeClr val="tx1">
                    <a:lumMod val="50000"/>
                    <a:lumOff val="50000"/>
                  </a:schemeClr>
                </a:solidFill>
                <a:cs typeface="Calibri"/>
              </a:rPr>
              <a:t> </a:t>
            </a:r>
            <a:r>
              <a:rPr sz="1000" spc="25" dirty="0">
                <a:solidFill>
                  <a:schemeClr val="tx1">
                    <a:lumMod val="50000"/>
                    <a:lumOff val="50000"/>
                  </a:schemeClr>
                </a:solidFill>
                <a:cs typeface="Calibri"/>
              </a:rPr>
              <a:t>тому</a:t>
            </a:r>
            <a:r>
              <a:rPr sz="1000" spc="10" dirty="0">
                <a:solidFill>
                  <a:schemeClr val="tx1">
                    <a:lumMod val="50000"/>
                    <a:lumOff val="50000"/>
                  </a:schemeClr>
                </a:solidFill>
                <a:cs typeface="Calibri"/>
              </a:rPr>
              <a:t> </a:t>
            </a:r>
            <a:r>
              <a:rPr sz="1000" spc="20" dirty="0">
                <a:solidFill>
                  <a:schemeClr val="tx1">
                    <a:lumMod val="50000"/>
                    <a:lumOff val="50000"/>
                  </a:schemeClr>
                </a:solidFill>
                <a:cs typeface="Calibri"/>
              </a:rPr>
              <a:t>випадку,</a:t>
            </a:r>
            <a:r>
              <a:rPr sz="1000" spc="15" dirty="0">
                <a:solidFill>
                  <a:schemeClr val="tx1">
                    <a:lumMod val="50000"/>
                    <a:lumOff val="50000"/>
                  </a:schemeClr>
                </a:solidFill>
                <a:cs typeface="Calibri"/>
              </a:rPr>
              <a:t> </a:t>
            </a:r>
            <a:r>
              <a:rPr sz="1000" spc="30" dirty="0">
                <a:solidFill>
                  <a:schemeClr val="tx1">
                    <a:lumMod val="50000"/>
                    <a:lumOff val="50000"/>
                  </a:schemeClr>
                </a:solidFill>
                <a:cs typeface="Calibri"/>
              </a:rPr>
              <a:t>якщо</a:t>
            </a:r>
            <a:r>
              <a:rPr sz="1000" spc="15" dirty="0">
                <a:solidFill>
                  <a:schemeClr val="tx1">
                    <a:lumMod val="50000"/>
                    <a:lumOff val="50000"/>
                  </a:schemeClr>
                </a:solidFill>
                <a:cs typeface="Calibri"/>
              </a:rPr>
              <a:t> адміністративний</a:t>
            </a:r>
            <a:r>
              <a:rPr sz="1000" spc="5" dirty="0">
                <a:solidFill>
                  <a:schemeClr val="tx1">
                    <a:lumMod val="50000"/>
                    <a:lumOff val="50000"/>
                  </a:schemeClr>
                </a:solidFill>
                <a:cs typeface="Calibri"/>
              </a:rPr>
              <a:t> </a:t>
            </a:r>
            <a:r>
              <a:rPr sz="1000" spc="15" dirty="0">
                <a:solidFill>
                  <a:schemeClr val="tx1">
                    <a:lumMod val="50000"/>
                    <a:lumOff val="50000"/>
                  </a:schemeClr>
                </a:solidFill>
                <a:cs typeface="Calibri"/>
              </a:rPr>
              <a:t>орган, </a:t>
            </a:r>
            <a:r>
              <a:rPr sz="1000" spc="25" dirty="0">
                <a:solidFill>
                  <a:schemeClr val="tx1">
                    <a:lumMod val="50000"/>
                    <a:lumOff val="50000"/>
                  </a:schemeClr>
                </a:solidFill>
                <a:cs typeface="Calibri"/>
              </a:rPr>
              <a:t>суд</a:t>
            </a:r>
            <a:r>
              <a:rPr sz="1000" spc="10" dirty="0">
                <a:solidFill>
                  <a:schemeClr val="tx1">
                    <a:lumMod val="50000"/>
                    <a:lumOff val="50000"/>
                  </a:schemeClr>
                </a:solidFill>
                <a:cs typeface="Calibri"/>
              </a:rPr>
              <a:t> </a:t>
            </a:r>
            <a:r>
              <a:rPr sz="1000" spc="30" dirty="0">
                <a:solidFill>
                  <a:schemeClr val="tx1">
                    <a:lumMod val="50000"/>
                    <a:lumOff val="50000"/>
                  </a:schemeClr>
                </a:solidFill>
                <a:cs typeface="Calibri"/>
              </a:rPr>
              <a:t>або</a:t>
            </a:r>
            <a:r>
              <a:rPr sz="1000" spc="15" dirty="0">
                <a:solidFill>
                  <a:schemeClr val="tx1">
                    <a:lumMod val="50000"/>
                    <a:lumOff val="50000"/>
                  </a:schemeClr>
                </a:solidFill>
                <a:cs typeface="Calibri"/>
              </a:rPr>
              <a:t> </a:t>
            </a:r>
            <a:r>
              <a:rPr sz="1000" dirty="0">
                <a:solidFill>
                  <a:schemeClr val="tx1">
                    <a:lumMod val="50000"/>
                    <a:lumOff val="50000"/>
                  </a:schemeClr>
                </a:solidFill>
                <a:cs typeface="Calibri"/>
              </a:rPr>
              <a:t>прокуратура</a:t>
            </a:r>
            <a:r>
              <a:rPr sz="1000" spc="45" dirty="0">
                <a:solidFill>
                  <a:schemeClr val="tx1">
                    <a:lumMod val="50000"/>
                    <a:lumOff val="50000"/>
                  </a:schemeClr>
                </a:solidFill>
                <a:cs typeface="Calibri"/>
              </a:rPr>
              <a:t> </a:t>
            </a:r>
            <a:r>
              <a:rPr sz="1000" dirty="0">
                <a:solidFill>
                  <a:schemeClr val="tx1">
                    <a:lumMod val="50000"/>
                    <a:lumOff val="50000"/>
                  </a:schemeClr>
                </a:solidFill>
                <a:cs typeface="Calibri"/>
              </a:rPr>
              <a:t>вважає </a:t>
            </a:r>
            <a:r>
              <a:rPr sz="1000" spc="-210" dirty="0">
                <a:solidFill>
                  <a:schemeClr val="tx1">
                    <a:lumMod val="50000"/>
                    <a:lumOff val="50000"/>
                  </a:schemeClr>
                </a:solidFill>
                <a:cs typeface="Calibri"/>
              </a:rPr>
              <a:t> </a:t>
            </a:r>
            <a:r>
              <a:rPr sz="1000" dirty="0">
                <a:solidFill>
                  <a:schemeClr val="tx1">
                    <a:lumMod val="50000"/>
                    <a:lumOff val="50000"/>
                  </a:schemeClr>
                </a:solidFill>
                <a:cs typeface="Calibri"/>
              </a:rPr>
              <a:t>це </a:t>
            </a:r>
            <a:r>
              <a:rPr sz="1000" spc="-5" dirty="0">
                <a:solidFill>
                  <a:schemeClr val="tx1">
                    <a:lumMod val="50000"/>
                    <a:lumOff val="50000"/>
                  </a:schemeClr>
                </a:solidFill>
                <a:cs typeface="Calibri"/>
              </a:rPr>
              <a:t>необхідним </a:t>
            </a:r>
            <a:r>
              <a:rPr sz="1000" dirty="0">
                <a:solidFill>
                  <a:schemeClr val="tx1">
                    <a:lumMod val="50000"/>
                    <a:lumOff val="50000"/>
                  </a:schemeClr>
                </a:solidFill>
                <a:cs typeface="Calibri"/>
              </a:rPr>
              <a:t>у </a:t>
            </a:r>
            <a:r>
              <a:rPr sz="1000" spc="-5" dirty="0">
                <a:solidFill>
                  <a:schemeClr val="tx1">
                    <a:lumMod val="50000"/>
                    <a:lumOff val="50000"/>
                  </a:schemeClr>
                </a:solidFill>
                <a:cs typeface="Calibri"/>
              </a:rPr>
              <a:t>контексті адміністративного </a:t>
            </a:r>
            <a:r>
              <a:rPr sz="1000" dirty="0">
                <a:solidFill>
                  <a:schemeClr val="tx1">
                    <a:lumMod val="50000"/>
                    <a:lumOff val="50000"/>
                  </a:schemeClr>
                </a:solidFill>
                <a:cs typeface="Calibri"/>
              </a:rPr>
              <a:t>чи </a:t>
            </a:r>
            <a:r>
              <a:rPr sz="1000" spc="-5" dirty="0">
                <a:solidFill>
                  <a:schemeClr val="tx1">
                    <a:lumMod val="50000"/>
                    <a:lumOff val="50000"/>
                  </a:schemeClr>
                </a:solidFill>
                <a:cs typeface="Calibri"/>
              </a:rPr>
              <a:t>судового провадження або розслідування відповідно до Кримінально- </a:t>
            </a:r>
            <a:r>
              <a:rPr sz="1000" dirty="0">
                <a:solidFill>
                  <a:schemeClr val="tx1">
                    <a:lumMod val="50000"/>
                    <a:lumOff val="50000"/>
                  </a:schemeClr>
                </a:solidFill>
                <a:cs typeface="Calibri"/>
              </a:rPr>
              <a:t> </a:t>
            </a:r>
            <a:r>
              <a:rPr sz="1000" spc="-5" dirty="0">
                <a:solidFill>
                  <a:schemeClr val="tx1">
                    <a:lumMod val="50000"/>
                    <a:lumOff val="50000"/>
                  </a:schemeClr>
                </a:solidFill>
                <a:cs typeface="Calibri"/>
              </a:rPr>
              <a:t>процесуального</a:t>
            </a:r>
            <a:r>
              <a:rPr sz="1000" spc="5" dirty="0">
                <a:solidFill>
                  <a:schemeClr val="tx1">
                    <a:lumMod val="50000"/>
                    <a:lumOff val="50000"/>
                  </a:schemeClr>
                </a:solidFill>
                <a:cs typeface="Calibri"/>
              </a:rPr>
              <a:t> </a:t>
            </a:r>
            <a:r>
              <a:rPr sz="1000" spc="-5" dirty="0">
                <a:solidFill>
                  <a:schemeClr val="tx1">
                    <a:lumMod val="50000"/>
                    <a:lumOff val="50000"/>
                  </a:schemeClr>
                </a:solidFill>
                <a:cs typeface="Calibri"/>
              </a:rPr>
              <a:t>кодексу</a:t>
            </a:r>
            <a:r>
              <a:rPr sz="1000" spc="5" dirty="0">
                <a:solidFill>
                  <a:schemeClr val="tx1">
                    <a:lumMod val="50000"/>
                    <a:lumOff val="50000"/>
                  </a:schemeClr>
                </a:solidFill>
                <a:cs typeface="Calibri"/>
              </a:rPr>
              <a:t> </a:t>
            </a:r>
            <a:r>
              <a:rPr sz="1000" spc="-5" dirty="0">
                <a:solidFill>
                  <a:schemeClr val="tx1">
                    <a:lumMod val="50000"/>
                    <a:lumOff val="50000"/>
                  </a:schemeClr>
                </a:solidFill>
                <a:cs typeface="Calibri"/>
              </a:rPr>
              <a:t>та</a:t>
            </a:r>
            <a:r>
              <a:rPr sz="1000" dirty="0">
                <a:solidFill>
                  <a:schemeClr val="tx1">
                    <a:lumMod val="50000"/>
                    <a:lumOff val="50000"/>
                  </a:schemeClr>
                </a:solidFill>
                <a:cs typeface="Calibri"/>
              </a:rPr>
              <a:t> </a:t>
            </a:r>
            <a:r>
              <a:rPr lang="uk-UA" sz="1000" spc="50" dirty="0">
                <a:solidFill>
                  <a:schemeClr val="tx1">
                    <a:lumMod val="50000"/>
                    <a:lumOff val="50000"/>
                  </a:schemeClr>
                </a:solidFill>
                <a:cs typeface="Calibri"/>
              </a:rPr>
              <a:t>відповідним</a:t>
            </a:r>
            <a:r>
              <a:rPr sz="1000" spc="20" dirty="0">
                <a:solidFill>
                  <a:schemeClr val="tx1">
                    <a:lumMod val="50000"/>
                    <a:lumOff val="50000"/>
                  </a:schemeClr>
                </a:solidFill>
                <a:cs typeface="Calibri"/>
              </a:rPr>
              <a:t> </a:t>
            </a:r>
            <a:r>
              <a:rPr sz="1000" spc="40" dirty="0">
                <a:solidFill>
                  <a:schemeClr val="tx1">
                    <a:lumMod val="50000"/>
                    <a:lumOff val="50000"/>
                  </a:schemeClr>
                </a:solidFill>
                <a:cs typeface="Calibri"/>
              </a:rPr>
              <a:t>з</a:t>
            </a:r>
            <a:r>
              <a:rPr sz="1000" spc="25" dirty="0">
                <a:solidFill>
                  <a:schemeClr val="tx1">
                    <a:lumMod val="50000"/>
                    <a:lumOff val="50000"/>
                  </a:schemeClr>
                </a:solidFill>
                <a:cs typeface="Calibri"/>
              </a:rPr>
              <a:t> </a:t>
            </a:r>
            <a:r>
              <a:rPr sz="1000" spc="40" dirty="0">
                <a:solidFill>
                  <a:schemeClr val="tx1">
                    <a:lumMod val="50000"/>
                    <a:lumOff val="50000"/>
                  </a:schemeClr>
                </a:solidFill>
                <a:cs typeface="Calibri"/>
              </a:rPr>
              <a:t>огляду</a:t>
            </a:r>
            <a:r>
              <a:rPr sz="1000" spc="30" dirty="0">
                <a:solidFill>
                  <a:schemeClr val="tx1">
                    <a:lumMod val="50000"/>
                    <a:lumOff val="50000"/>
                  </a:schemeClr>
                </a:solidFill>
                <a:cs typeface="Calibri"/>
              </a:rPr>
              <a:t> </a:t>
            </a:r>
            <a:r>
              <a:rPr sz="1000" spc="50" dirty="0">
                <a:solidFill>
                  <a:schemeClr val="tx1">
                    <a:lumMod val="50000"/>
                    <a:lumOff val="50000"/>
                  </a:schemeClr>
                </a:solidFill>
                <a:cs typeface="Calibri"/>
              </a:rPr>
              <a:t>на</a:t>
            </a:r>
            <a:r>
              <a:rPr sz="1000" spc="25" dirty="0">
                <a:solidFill>
                  <a:schemeClr val="tx1">
                    <a:lumMod val="50000"/>
                    <a:lumOff val="50000"/>
                  </a:schemeClr>
                </a:solidFill>
                <a:cs typeface="Calibri"/>
              </a:rPr>
              <a:t> </a:t>
            </a:r>
            <a:r>
              <a:rPr sz="1000" spc="-5" dirty="0">
                <a:solidFill>
                  <a:schemeClr val="tx1">
                    <a:lumMod val="50000"/>
                    <a:lumOff val="50000"/>
                  </a:schemeClr>
                </a:solidFill>
                <a:cs typeface="Calibri"/>
              </a:rPr>
              <a:t>обґрунтованість</a:t>
            </a:r>
            <a:r>
              <a:rPr sz="1000" dirty="0">
                <a:solidFill>
                  <a:schemeClr val="tx1">
                    <a:lumMod val="50000"/>
                    <a:lumOff val="50000"/>
                  </a:schemeClr>
                </a:solidFill>
                <a:cs typeface="Calibri"/>
              </a:rPr>
              <a:t> і</a:t>
            </a:r>
            <a:r>
              <a:rPr sz="1000" spc="5" dirty="0">
                <a:solidFill>
                  <a:schemeClr val="tx1">
                    <a:lumMod val="50000"/>
                    <a:lumOff val="50000"/>
                  </a:schemeClr>
                </a:solidFill>
                <a:cs typeface="Calibri"/>
              </a:rPr>
              <a:t> </a:t>
            </a:r>
            <a:r>
              <a:rPr sz="1000" spc="-5" dirty="0">
                <a:solidFill>
                  <a:schemeClr val="tx1">
                    <a:lumMod val="50000"/>
                    <a:lumOff val="50000"/>
                  </a:schemeClr>
                </a:solidFill>
                <a:cs typeface="Calibri"/>
              </a:rPr>
              <a:t>серйозність</a:t>
            </a:r>
            <a:r>
              <a:rPr sz="1000" spc="5" dirty="0">
                <a:solidFill>
                  <a:schemeClr val="tx1">
                    <a:lumMod val="50000"/>
                    <a:lumOff val="50000"/>
                  </a:schemeClr>
                </a:solidFill>
                <a:cs typeface="Calibri"/>
              </a:rPr>
              <a:t> </a:t>
            </a:r>
            <a:r>
              <a:rPr sz="1000" spc="-5" dirty="0">
                <a:solidFill>
                  <a:schemeClr val="tx1">
                    <a:lumMod val="50000"/>
                    <a:lumOff val="50000"/>
                  </a:schemeClr>
                </a:solidFill>
                <a:cs typeface="Calibri"/>
              </a:rPr>
              <a:t>заявлених</a:t>
            </a:r>
            <a:r>
              <a:rPr sz="1000" spc="10" dirty="0">
                <a:solidFill>
                  <a:schemeClr val="tx1">
                    <a:lumMod val="50000"/>
                    <a:lumOff val="50000"/>
                  </a:schemeClr>
                </a:solidFill>
                <a:cs typeface="Calibri"/>
              </a:rPr>
              <a:t> </a:t>
            </a:r>
            <a:r>
              <a:rPr sz="1000" spc="-5" dirty="0">
                <a:solidFill>
                  <a:schemeClr val="tx1">
                    <a:lumMod val="50000"/>
                    <a:lumOff val="50000"/>
                  </a:schemeClr>
                </a:solidFill>
                <a:cs typeface="Calibri"/>
              </a:rPr>
              <a:t>звинувачень.</a:t>
            </a:r>
            <a:endParaRPr sz="1000" dirty="0">
              <a:solidFill>
                <a:schemeClr val="tx1">
                  <a:lumMod val="50000"/>
                  <a:lumOff val="50000"/>
                </a:schemeClr>
              </a:solidFill>
              <a:cs typeface="Calibri"/>
            </a:endParaRPr>
          </a:p>
          <a:p>
            <a:pPr marL="12700" marR="7620" algn="just">
              <a:lnSpc>
                <a:spcPct val="100000"/>
              </a:lnSpc>
              <a:spcBef>
                <a:spcPts val="570"/>
              </a:spcBef>
            </a:pPr>
            <a:r>
              <a:rPr sz="1000" spc="20" dirty="0">
                <a:solidFill>
                  <a:schemeClr val="tx1">
                    <a:lumMod val="50000"/>
                    <a:lumOff val="50000"/>
                  </a:schemeClr>
                </a:solidFill>
                <a:cs typeface="Calibri"/>
              </a:rPr>
              <a:t>Персональні дані </a:t>
            </a:r>
            <a:r>
              <a:rPr sz="1000" spc="30" dirty="0">
                <a:solidFill>
                  <a:schemeClr val="tx1">
                    <a:lumMod val="50000"/>
                    <a:lumOff val="50000"/>
                  </a:schemeClr>
                </a:solidFill>
                <a:cs typeface="Calibri"/>
              </a:rPr>
              <a:t>як </a:t>
            </a:r>
            <a:r>
              <a:rPr sz="1000" spc="20" dirty="0">
                <a:solidFill>
                  <a:schemeClr val="tx1">
                    <a:lumMod val="50000"/>
                    <a:lumOff val="50000"/>
                  </a:schemeClr>
                </a:solidFill>
                <a:cs typeface="Calibri"/>
              </a:rPr>
              <a:t>викривача, так і </a:t>
            </a:r>
            <a:r>
              <a:rPr sz="1000" spc="15" dirty="0">
                <a:solidFill>
                  <a:schemeClr val="tx1">
                    <a:lumMod val="50000"/>
                    <a:lumOff val="50000"/>
                  </a:schemeClr>
                </a:solidFill>
                <a:cs typeface="Calibri"/>
              </a:rPr>
              <a:t>осіб, </a:t>
            </a:r>
            <a:r>
              <a:rPr sz="1000" spc="25" dirty="0">
                <a:solidFill>
                  <a:schemeClr val="tx1">
                    <a:lumMod val="50000"/>
                    <a:lumOff val="50000"/>
                  </a:schemeClr>
                </a:solidFill>
                <a:cs typeface="Calibri"/>
              </a:rPr>
              <a:t>яких </a:t>
            </a:r>
            <a:r>
              <a:rPr sz="1000" spc="15" dirty="0">
                <a:solidFill>
                  <a:schemeClr val="tx1">
                    <a:lumMod val="50000"/>
                    <a:lumOff val="50000"/>
                  </a:schemeClr>
                </a:solidFill>
                <a:cs typeface="Calibri"/>
              </a:rPr>
              <a:t>стосується </a:t>
            </a:r>
            <a:r>
              <a:rPr sz="1000" spc="20" dirty="0">
                <a:solidFill>
                  <a:schemeClr val="tx1">
                    <a:lumMod val="50000"/>
                    <a:lumOff val="50000"/>
                  </a:schemeClr>
                </a:solidFill>
                <a:cs typeface="Calibri"/>
              </a:rPr>
              <a:t>повідомлення, </a:t>
            </a:r>
            <a:r>
              <a:rPr sz="1000" spc="30" dirty="0">
                <a:solidFill>
                  <a:schemeClr val="tx1">
                    <a:lumMod val="50000"/>
                    <a:lumOff val="50000"/>
                  </a:schemeClr>
                </a:solidFill>
                <a:cs typeface="Calibri"/>
              </a:rPr>
              <a:t>захищаються </a:t>
            </a:r>
            <a:r>
              <a:rPr sz="1000" spc="25" dirty="0">
                <a:solidFill>
                  <a:schemeClr val="tx1">
                    <a:lumMod val="50000"/>
                    <a:lumOff val="50000"/>
                  </a:schemeClr>
                </a:solidFill>
                <a:cs typeface="Calibri"/>
              </a:rPr>
              <a:t>відповідно </a:t>
            </a:r>
            <a:r>
              <a:rPr sz="1000" spc="40" dirty="0">
                <a:solidFill>
                  <a:schemeClr val="tx1">
                    <a:lumMod val="50000"/>
                    <a:lumOff val="50000"/>
                  </a:schemeClr>
                </a:solidFill>
                <a:cs typeface="Calibri"/>
              </a:rPr>
              <a:t>до </a:t>
            </a:r>
            <a:r>
              <a:rPr sz="1000" spc="30" dirty="0">
                <a:solidFill>
                  <a:schemeClr val="tx1">
                    <a:lumMod val="50000"/>
                    <a:lumOff val="50000"/>
                  </a:schemeClr>
                </a:solidFill>
                <a:cs typeface="Calibri"/>
              </a:rPr>
              <a:t>чинного </a:t>
            </a:r>
            <a:r>
              <a:rPr sz="1000" spc="35" dirty="0">
                <a:solidFill>
                  <a:schemeClr val="tx1">
                    <a:lumMod val="50000"/>
                    <a:lumOff val="50000"/>
                  </a:schemeClr>
                </a:solidFill>
                <a:cs typeface="Calibri"/>
              </a:rPr>
              <a:t> </a:t>
            </a:r>
            <a:r>
              <a:rPr sz="1000" spc="25" dirty="0">
                <a:solidFill>
                  <a:schemeClr val="tx1">
                    <a:lumMod val="50000"/>
                    <a:lumOff val="50000"/>
                  </a:schemeClr>
                </a:solidFill>
                <a:cs typeface="Calibri"/>
              </a:rPr>
              <a:t>законодавства</a:t>
            </a:r>
            <a:r>
              <a:rPr sz="1000" spc="-25" dirty="0">
                <a:solidFill>
                  <a:schemeClr val="tx1">
                    <a:lumMod val="50000"/>
                    <a:lumOff val="50000"/>
                  </a:schemeClr>
                </a:solidFill>
                <a:cs typeface="Calibri"/>
              </a:rPr>
              <a:t> </a:t>
            </a:r>
            <a:r>
              <a:rPr sz="1000" spc="35" dirty="0">
                <a:solidFill>
                  <a:schemeClr val="tx1">
                    <a:lumMod val="50000"/>
                    <a:lumOff val="50000"/>
                  </a:schemeClr>
                </a:solidFill>
                <a:cs typeface="Calibri"/>
              </a:rPr>
              <a:t>про</a:t>
            </a:r>
            <a:r>
              <a:rPr sz="1000" spc="-20" dirty="0">
                <a:solidFill>
                  <a:schemeClr val="tx1">
                    <a:lumMod val="50000"/>
                    <a:lumOff val="50000"/>
                  </a:schemeClr>
                </a:solidFill>
                <a:cs typeface="Calibri"/>
              </a:rPr>
              <a:t> </a:t>
            </a:r>
            <a:r>
              <a:rPr sz="1000" spc="25" dirty="0">
                <a:solidFill>
                  <a:schemeClr val="tx1">
                    <a:lumMod val="50000"/>
                    <a:lumOff val="50000"/>
                  </a:schemeClr>
                </a:solidFill>
                <a:cs typeface="Calibri"/>
              </a:rPr>
              <a:t>захист</a:t>
            </a:r>
            <a:r>
              <a:rPr sz="1000" spc="-20" dirty="0">
                <a:solidFill>
                  <a:schemeClr val="tx1">
                    <a:lumMod val="50000"/>
                    <a:lumOff val="50000"/>
                  </a:schemeClr>
                </a:solidFill>
                <a:cs typeface="Calibri"/>
              </a:rPr>
              <a:t> </a:t>
            </a:r>
            <a:r>
              <a:rPr sz="1000" spc="30" dirty="0">
                <a:solidFill>
                  <a:schemeClr val="tx1">
                    <a:lumMod val="50000"/>
                    <a:lumOff val="50000"/>
                  </a:schemeClr>
                </a:solidFill>
                <a:cs typeface="Calibri"/>
              </a:rPr>
              <a:t>даних.</a:t>
            </a:r>
            <a:endParaRPr sz="1000" dirty="0">
              <a:solidFill>
                <a:schemeClr val="tx1">
                  <a:lumMod val="50000"/>
                  <a:lumOff val="50000"/>
                </a:schemeClr>
              </a:solidFill>
              <a:cs typeface="Calibri"/>
            </a:endParaRPr>
          </a:p>
          <a:p>
            <a:pPr marL="12700" marR="5715" algn="just">
              <a:lnSpc>
                <a:spcPct val="100000"/>
              </a:lnSpc>
              <a:spcBef>
                <a:spcPts val="565"/>
              </a:spcBef>
            </a:pPr>
            <a:r>
              <a:rPr lang="uk-UA" sz="1000" spc="25" dirty="0">
                <a:solidFill>
                  <a:schemeClr val="tx1">
                    <a:lumMod val="50000"/>
                    <a:lumOff val="50000"/>
                  </a:schemeClr>
                </a:solidFill>
                <a:cs typeface="Calibri"/>
              </a:rPr>
              <a:t>Головний комплаєнс-менеджер </a:t>
            </a:r>
            <a:r>
              <a:rPr sz="1000" spc="-5" dirty="0" err="1" smtClean="0">
                <a:solidFill>
                  <a:schemeClr val="tx1">
                    <a:lumMod val="50000"/>
                    <a:lumOff val="50000"/>
                  </a:schemeClr>
                </a:solidFill>
                <a:cs typeface="Calibri"/>
              </a:rPr>
              <a:t>повинен</a:t>
            </a:r>
            <a:r>
              <a:rPr sz="1000" spc="-5" dirty="0" smtClean="0">
                <a:solidFill>
                  <a:schemeClr val="tx1">
                    <a:lumMod val="50000"/>
                    <a:lumOff val="50000"/>
                  </a:schemeClr>
                </a:solidFill>
                <a:cs typeface="Calibri"/>
              </a:rPr>
              <a:t> </a:t>
            </a:r>
            <a:r>
              <a:rPr sz="1000" spc="-5" dirty="0" err="1" smtClean="0">
                <a:solidFill>
                  <a:schemeClr val="tx1">
                    <a:lumMod val="50000"/>
                    <a:lumOff val="50000"/>
                  </a:schemeClr>
                </a:solidFill>
                <a:cs typeface="Calibri"/>
              </a:rPr>
              <a:t>бути</a:t>
            </a:r>
            <a:r>
              <a:rPr sz="1000" spc="-5" dirty="0" smtClean="0">
                <a:solidFill>
                  <a:schemeClr val="tx1">
                    <a:lumMod val="50000"/>
                    <a:lumOff val="50000"/>
                  </a:schemeClr>
                </a:solidFill>
                <a:cs typeface="Calibri"/>
              </a:rPr>
              <a:t> </a:t>
            </a:r>
            <a:r>
              <a:rPr sz="1000" spc="-5" dirty="0" err="1" smtClean="0">
                <a:solidFill>
                  <a:schemeClr val="tx1">
                    <a:lumMod val="50000"/>
                    <a:lumOff val="50000"/>
                  </a:schemeClr>
                </a:solidFill>
                <a:cs typeface="Calibri"/>
              </a:rPr>
              <a:t>неупередженим</a:t>
            </a:r>
            <a:r>
              <a:rPr sz="1000" spc="-5" dirty="0" smtClean="0">
                <a:solidFill>
                  <a:schemeClr val="tx1">
                    <a:lumMod val="50000"/>
                    <a:lumOff val="50000"/>
                  </a:schemeClr>
                </a:solidFill>
                <a:cs typeface="Calibri"/>
              </a:rPr>
              <a:t> </a:t>
            </a:r>
            <a:r>
              <a:rPr sz="1000" dirty="0" smtClean="0">
                <a:solidFill>
                  <a:schemeClr val="tx1">
                    <a:lumMod val="50000"/>
                    <a:lumOff val="50000"/>
                  </a:schemeClr>
                </a:solidFill>
                <a:cs typeface="Calibri"/>
              </a:rPr>
              <a:t>та </a:t>
            </a:r>
            <a:r>
              <a:rPr sz="1000" spc="-5" dirty="0" err="1" smtClean="0">
                <a:solidFill>
                  <a:schemeClr val="tx1">
                    <a:lumMod val="50000"/>
                    <a:lumOff val="50000"/>
                  </a:schemeClr>
                </a:solidFill>
                <a:cs typeface="Calibri"/>
              </a:rPr>
              <a:t>об'єктивним</a:t>
            </a:r>
            <a:r>
              <a:rPr sz="1000" spc="-5" dirty="0" smtClean="0">
                <a:solidFill>
                  <a:schemeClr val="tx1">
                    <a:lumMod val="50000"/>
                    <a:lumOff val="50000"/>
                  </a:schemeClr>
                </a:solidFill>
                <a:cs typeface="Calibri"/>
              </a:rPr>
              <a:t> </a:t>
            </a:r>
            <a:r>
              <a:rPr sz="1000" spc="-5" dirty="0" err="1" smtClean="0">
                <a:solidFill>
                  <a:schemeClr val="tx1">
                    <a:lumMod val="50000"/>
                    <a:lumOff val="50000"/>
                  </a:schemeClr>
                </a:solidFill>
                <a:cs typeface="Calibri"/>
              </a:rPr>
              <a:t>при</a:t>
            </a:r>
            <a:r>
              <a:rPr sz="1000" spc="-5" dirty="0" smtClean="0">
                <a:solidFill>
                  <a:schemeClr val="tx1">
                    <a:lumMod val="50000"/>
                    <a:lumOff val="50000"/>
                  </a:schemeClr>
                </a:solidFill>
                <a:cs typeface="Calibri"/>
              </a:rPr>
              <a:t> </a:t>
            </a:r>
            <a:r>
              <a:rPr sz="1000" spc="-5" dirty="0" err="1" smtClean="0">
                <a:solidFill>
                  <a:schemeClr val="tx1">
                    <a:lumMod val="50000"/>
                    <a:lumOff val="50000"/>
                  </a:schemeClr>
                </a:solidFill>
                <a:cs typeface="Calibri"/>
              </a:rPr>
              <a:t>отриманні</a:t>
            </a:r>
            <a:r>
              <a:rPr sz="1000" spc="-5" dirty="0" smtClean="0">
                <a:solidFill>
                  <a:schemeClr val="tx1">
                    <a:lumMod val="50000"/>
                    <a:lumOff val="50000"/>
                  </a:schemeClr>
                </a:solidFill>
                <a:cs typeface="Calibri"/>
              </a:rPr>
              <a:t> та розгляд</a:t>
            </a:r>
            <a:r>
              <a:rPr lang="uk-UA" sz="1000" spc="-5" dirty="0" smtClean="0">
                <a:solidFill>
                  <a:schemeClr val="tx1">
                    <a:lumMod val="50000"/>
                    <a:lumOff val="50000"/>
                  </a:schemeClr>
                </a:solidFill>
                <a:cs typeface="Calibri"/>
              </a:rPr>
              <a:t>і</a:t>
            </a:r>
            <a:r>
              <a:rPr sz="1000" spc="-5" dirty="0" smtClean="0">
                <a:solidFill>
                  <a:schemeClr val="tx1">
                    <a:lumMod val="50000"/>
                    <a:lumOff val="50000"/>
                  </a:schemeClr>
                </a:solidFill>
                <a:cs typeface="Calibri"/>
              </a:rPr>
              <a:t> </a:t>
            </a:r>
            <a:r>
              <a:rPr sz="1000" spc="-5" dirty="0" err="1" smtClean="0">
                <a:solidFill>
                  <a:schemeClr val="tx1">
                    <a:lumMod val="50000"/>
                    <a:lumOff val="50000"/>
                  </a:schemeClr>
                </a:solidFill>
                <a:cs typeface="Calibri"/>
              </a:rPr>
              <a:t>повідомлень</a:t>
            </a:r>
            <a:r>
              <a:rPr sz="1000" spc="-5" dirty="0" smtClean="0">
                <a:solidFill>
                  <a:schemeClr val="tx1">
                    <a:lumMod val="50000"/>
                    <a:lumOff val="50000"/>
                  </a:schemeClr>
                </a:solidFill>
                <a:cs typeface="Calibri"/>
              </a:rPr>
              <a:t>. </a:t>
            </a:r>
            <a:r>
              <a:rPr sz="1000" spc="30" dirty="0" err="1" smtClean="0">
                <a:solidFill>
                  <a:schemeClr val="tx1">
                    <a:lumMod val="50000"/>
                    <a:lumOff val="50000"/>
                  </a:schemeClr>
                </a:solidFill>
                <a:cs typeface="Calibri"/>
              </a:rPr>
              <a:t>Кожне</a:t>
            </a:r>
            <a:r>
              <a:rPr sz="1000" spc="30" dirty="0" smtClean="0">
                <a:solidFill>
                  <a:schemeClr val="tx1">
                    <a:lumMod val="50000"/>
                    <a:lumOff val="50000"/>
                  </a:schemeClr>
                </a:solidFill>
                <a:cs typeface="Calibri"/>
              </a:rPr>
              <a:t> </a:t>
            </a:r>
            <a:r>
              <a:rPr sz="1000" spc="35" dirty="0" smtClean="0">
                <a:solidFill>
                  <a:schemeClr val="tx1">
                    <a:lumMod val="50000"/>
                    <a:lumOff val="50000"/>
                  </a:schemeClr>
                </a:solidFill>
                <a:cs typeface="Calibri"/>
              </a:rPr>
              <a:t> </a:t>
            </a:r>
            <a:r>
              <a:rPr sz="1000" spc="20" dirty="0">
                <a:solidFill>
                  <a:schemeClr val="tx1">
                    <a:lumMod val="50000"/>
                    <a:lumOff val="50000"/>
                  </a:schemeClr>
                </a:solidFill>
                <a:cs typeface="Calibri"/>
              </a:rPr>
              <a:t>повідомлення негайно </a:t>
            </a:r>
            <a:r>
              <a:rPr sz="1000" spc="15" dirty="0">
                <a:solidFill>
                  <a:schemeClr val="tx1">
                    <a:lumMod val="50000"/>
                    <a:lumOff val="50000"/>
                  </a:schemeClr>
                </a:solidFill>
                <a:cs typeface="Calibri"/>
              </a:rPr>
              <a:t>перевіряється </a:t>
            </a:r>
            <a:r>
              <a:rPr sz="1000" spc="35" dirty="0">
                <a:solidFill>
                  <a:schemeClr val="tx1">
                    <a:lumMod val="50000"/>
                    <a:lumOff val="50000"/>
                  </a:schemeClr>
                </a:solidFill>
                <a:cs typeface="Calibri"/>
              </a:rPr>
              <a:t>на </a:t>
            </a:r>
            <a:r>
              <a:rPr sz="1000" spc="25" dirty="0">
                <a:solidFill>
                  <a:schemeClr val="tx1">
                    <a:lumMod val="50000"/>
                    <a:lumOff val="50000"/>
                  </a:schemeClr>
                </a:solidFill>
                <a:cs typeface="Calibri"/>
              </a:rPr>
              <a:t>предмет його </a:t>
            </a:r>
            <a:r>
              <a:rPr sz="1000" spc="15" dirty="0">
                <a:solidFill>
                  <a:schemeClr val="tx1">
                    <a:lumMod val="50000"/>
                    <a:lumOff val="50000"/>
                  </a:schemeClr>
                </a:solidFill>
                <a:cs typeface="Calibri"/>
              </a:rPr>
              <a:t>обґрунтованості </a:t>
            </a:r>
            <a:r>
              <a:rPr sz="1000" spc="25" dirty="0">
                <a:solidFill>
                  <a:schemeClr val="tx1">
                    <a:lumMod val="50000"/>
                    <a:lumOff val="50000"/>
                  </a:schemeClr>
                </a:solidFill>
                <a:cs typeface="Calibri"/>
              </a:rPr>
              <a:t>та </a:t>
            </a:r>
            <a:r>
              <a:rPr sz="1000" spc="15" dirty="0">
                <a:solidFill>
                  <a:schemeClr val="tx1">
                    <a:lumMod val="50000"/>
                    <a:lumOff val="50000"/>
                  </a:schemeClr>
                </a:solidFill>
                <a:cs typeface="Calibri"/>
              </a:rPr>
              <a:t>розглядається </a:t>
            </a:r>
            <a:r>
              <a:rPr sz="1000" spc="40" dirty="0">
                <a:solidFill>
                  <a:schemeClr val="tx1">
                    <a:lumMod val="50000"/>
                    <a:lumOff val="50000"/>
                  </a:schemeClr>
                </a:solidFill>
                <a:cs typeface="Calibri"/>
              </a:rPr>
              <a:t>з </a:t>
            </a:r>
            <a:r>
              <a:rPr sz="1000" spc="20" dirty="0">
                <a:solidFill>
                  <a:schemeClr val="tx1">
                    <a:lumMod val="50000"/>
                    <a:lumOff val="50000"/>
                  </a:schemeClr>
                </a:solidFill>
                <a:cs typeface="Calibri"/>
              </a:rPr>
              <a:t>точки </a:t>
            </a:r>
            <a:r>
              <a:rPr sz="1000" dirty="0">
                <a:solidFill>
                  <a:schemeClr val="tx1">
                    <a:lumMod val="50000"/>
                    <a:lumOff val="50000"/>
                  </a:schemeClr>
                </a:solidFill>
                <a:cs typeface="Calibri"/>
              </a:rPr>
              <a:t>зору </a:t>
            </a:r>
            <a:r>
              <a:rPr sz="1000" spc="20" dirty="0">
                <a:solidFill>
                  <a:schemeClr val="tx1">
                    <a:lumMod val="50000"/>
                    <a:lumOff val="50000"/>
                  </a:schemeClr>
                </a:solidFill>
                <a:cs typeface="Calibri"/>
              </a:rPr>
              <a:t>будь-яких </a:t>
            </a:r>
            <a:r>
              <a:rPr sz="1000" spc="25" dirty="0">
                <a:solidFill>
                  <a:schemeClr val="tx1">
                    <a:lumMod val="50000"/>
                    <a:lumOff val="50000"/>
                  </a:schemeClr>
                </a:solidFill>
                <a:cs typeface="Calibri"/>
              </a:rPr>
              <a:t> подальших </a:t>
            </a:r>
            <a:r>
              <a:rPr sz="1000" spc="15" dirty="0">
                <a:solidFill>
                  <a:schemeClr val="tx1">
                    <a:lumMod val="50000"/>
                    <a:lumOff val="50000"/>
                  </a:schemeClr>
                </a:solidFill>
                <a:cs typeface="Calibri"/>
              </a:rPr>
              <a:t>заходів. </a:t>
            </a:r>
            <a:r>
              <a:rPr sz="1000" spc="50" dirty="0">
                <a:solidFill>
                  <a:schemeClr val="tx1">
                    <a:lumMod val="50000"/>
                    <a:lumOff val="50000"/>
                  </a:schemeClr>
                </a:solidFill>
                <a:cs typeface="Calibri"/>
              </a:rPr>
              <a:t>Щоб </a:t>
            </a:r>
            <a:r>
              <a:rPr sz="1000" spc="30" dirty="0" err="1">
                <a:solidFill>
                  <a:schemeClr val="tx1">
                    <a:lumMod val="50000"/>
                    <a:lumOff val="50000"/>
                  </a:schemeClr>
                </a:solidFill>
                <a:cs typeface="Calibri"/>
              </a:rPr>
              <a:t>полегшити</a:t>
            </a:r>
            <a:r>
              <a:rPr sz="1000" spc="30" dirty="0">
                <a:solidFill>
                  <a:schemeClr val="tx1">
                    <a:lumMod val="50000"/>
                    <a:lumOff val="50000"/>
                  </a:schemeClr>
                </a:solidFill>
                <a:cs typeface="Calibri"/>
              </a:rPr>
              <a:t> </a:t>
            </a:r>
            <a:r>
              <a:rPr sz="1000" spc="25" dirty="0" err="1">
                <a:solidFill>
                  <a:schemeClr val="tx1">
                    <a:lumMod val="50000"/>
                    <a:lumOff val="50000"/>
                  </a:schemeClr>
                </a:solidFill>
                <a:cs typeface="Calibri"/>
              </a:rPr>
              <a:t>перевірку</a:t>
            </a:r>
            <a:r>
              <a:rPr lang="uk-UA" sz="1000" spc="25" dirty="0">
                <a:solidFill>
                  <a:schemeClr val="tx1">
                    <a:lumMod val="50000"/>
                    <a:lumOff val="50000"/>
                  </a:schemeClr>
                </a:solidFill>
                <a:cs typeface="Calibri"/>
              </a:rPr>
              <a:t> </a:t>
            </a:r>
            <a:r>
              <a:rPr lang="uk-UA" sz="1000" spc="25" dirty="0" smtClean="0">
                <a:solidFill>
                  <a:schemeClr val="tx1">
                    <a:lumMod val="50000"/>
                    <a:lumOff val="50000"/>
                  </a:schemeClr>
                </a:solidFill>
                <a:cs typeface="Calibri"/>
              </a:rPr>
              <a:t>головним комплаєнс-менеджером</a:t>
            </a:r>
            <a:r>
              <a:rPr sz="1000" spc="25" dirty="0" smtClean="0">
                <a:solidFill>
                  <a:schemeClr val="tx1">
                    <a:lumMod val="50000"/>
                    <a:lumOff val="50000"/>
                  </a:schemeClr>
                </a:solidFill>
                <a:cs typeface="Calibri"/>
              </a:rPr>
              <a:t>, </a:t>
            </a:r>
            <a:r>
              <a:rPr sz="1000" spc="30" dirty="0">
                <a:solidFill>
                  <a:schemeClr val="tx1">
                    <a:lumMod val="50000"/>
                    <a:lumOff val="50000"/>
                  </a:schemeClr>
                </a:solidFill>
                <a:cs typeface="Calibri"/>
              </a:rPr>
              <a:t>викривач повинен описати </a:t>
            </a:r>
            <a:r>
              <a:rPr sz="1000" spc="25" dirty="0">
                <a:solidFill>
                  <a:schemeClr val="tx1">
                    <a:lumMod val="50000"/>
                    <a:lumOff val="50000"/>
                  </a:schemeClr>
                </a:solidFill>
                <a:cs typeface="Calibri"/>
              </a:rPr>
              <a:t>факти, </a:t>
            </a:r>
            <a:r>
              <a:rPr sz="1000" spc="40" dirty="0">
                <a:solidFill>
                  <a:schemeClr val="tx1">
                    <a:lumMod val="50000"/>
                    <a:lumOff val="50000"/>
                  </a:schemeClr>
                </a:solidFill>
                <a:cs typeface="Calibri"/>
              </a:rPr>
              <a:t>на </a:t>
            </a:r>
            <a:r>
              <a:rPr sz="1000" spc="45" dirty="0">
                <a:solidFill>
                  <a:schemeClr val="tx1">
                    <a:lumMod val="50000"/>
                    <a:lumOff val="50000"/>
                  </a:schemeClr>
                </a:solidFill>
                <a:cs typeface="Calibri"/>
              </a:rPr>
              <a:t> </a:t>
            </a:r>
            <a:r>
              <a:rPr sz="1000" spc="30" dirty="0">
                <a:solidFill>
                  <a:schemeClr val="tx1">
                    <a:lumMod val="50000"/>
                    <a:lumOff val="50000"/>
                  </a:schemeClr>
                </a:solidFill>
                <a:cs typeface="Calibri"/>
              </a:rPr>
              <a:t>яких</a:t>
            </a:r>
            <a:r>
              <a:rPr sz="1000" spc="-20" dirty="0">
                <a:solidFill>
                  <a:schemeClr val="tx1">
                    <a:lumMod val="50000"/>
                    <a:lumOff val="50000"/>
                  </a:schemeClr>
                </a:solidFill>
                <a:cs typeface="Calibri"/>
              </a:rPr>
              <a:t> </a:t>
            </a:r>
            <a:r>
              <a:rPr sz="1000" dirty="0">
                <a:solidFill>
                  <a:schemeClr val="tx1">
                    <a:lumMod val="50000"/>
                    <a:lumOff val="50000"/>
                  </a:schemeClr>
                </a:solidFill>
                <a:cs typeface="Calibri"/>
              </a:rPr>
              <a:t>ґрунтується</a:t>
            </a:r>
            <a:r>
              <a:rPr sz="1000" spc="-70" dirty="0">
                <a:solidFill>
                  <a:schemeClr val="tx1">
                    <a:lumMod val="50000"/>
                    <a:lumOff val="50000"/>
                  </a:schemeClr>
                </a:solidFill>
                <a:cs typeface="Calibri"/>
              </a:rPr>
              <a:t> </a:t>
            </a:r>
            <a:r>
              <a:rPr sz="1000" spc="25" dirty="0">
                <a:solidFill>
                  <a:schemeClr val="tx1">
                    <a:lumMod val="50000"/>
                    <a:lumOff val="50000"/>
                  </a:schemeClr>
                </a:solidFill>
                <a:cs typeface="Calibri"/>
              </a:rPr>
              <a:t>повідомлення,</a:t>
            </a:r>
            <a:r>
              <a:rPr sz="1000" spc="-20" dirty="0">
                <a:solidFill>
                  <a:schemeClr val="tx1">
                    <a:lumMod val="50000"/>
                    <a:lumOff val="50000"/>
                  </a:schemeClr>
                </a:solidFill>
                <a:cs typeface="Calibri"/>
              </a:rPr>
              <a:t> </a:t>
            </a:r>
            <a:r>
              <a:rPr sz="1000" spc="20" dirty="0">
                <a:solidFill>
                  <a:schemeClr val="tx1">
                    <a:lumMod val="50000"/>
                    <a:lumOff val="50000"/>
                  </a:schemeClr>
                </a:solidFill>
                <a:cs typeface="Calibri"/>
              </a:rPr>
              <a:t>із</a:t>
            </a:r>
            <a:r>
              <a:rPr sz="1000" spc="-20" dirty="0">
                <a:solidFill>
                  <a:schemeClr val="tx1">
                    <a:lumMod val="50000"/>
                    <a:lumOff val="50000"/>
                  </a:schemeClr>
                </a:solidFill>
                <a:cs typeface="Calibri"/>
              </a:rPr>
              <a:t> </a:t>
            </a:r>
            <a:r>
              <a:rPr sz="1000" spc="30" dirty="0">
                <a:solidFill>
                  <a:schemeClr val="tx1">
                    <a:lumMod val="50000"/>
                    <a:lumOff val="50000"/>
                  </a:schemeClr>
                </a:solidFill>
                <a:cs typeface="Calibri"/>
              </a:rPr>
              <a:t>зазначенням</a:t>
            </a:r>
            <a:r>
              <a:rPr sz="1000" spc="-20" dirty="0">
                <a:solidFill>
                  <a:schemeClr val="tx1">
                    <a:lumMod val="50000"/>
                    <a:lumOff val="50000"/>
                  </a:schemeClr>
                </a:solidFill>
                <a:cs typeface="Calibri"/>
              </a:rPr>
              <a:t> </a:t>
            </a:r>
            <a:r>
              <a:rPr sz="1000" spc="20" dirty="0">
                <a:solidFill>
                  <a:schemeClr val="tx1">
                    <a:lumMod val="50000"/>
                    <a:lumOff val="50000"/>
                  </a:schemeClr>
                </a:solidFill>
                <a:cs typeface="Calibri"/>
              </a:rPr>
              <a:t>усіх</a:t>
            </a:r>
            <a:r>
              <a:rPr sz="1000" spc="-15" dirty="0">
                <a:solidFill>
                  <a:schemeClr val="tx1">
                    <a:lumMod val="50000"/>
                    <a:lumOff val="50000"/>
                  </a:schemeClr>
                </a:solidFill>
                <a:cs typeface="Calibri"/>
              </a:rPr>
              <a:t> </a:t>
            </a:r>
            <a:r>
              <a:rPr sz="1000" spc="25" dirty="0">
                <a:solidFill>
                  <a:schemeClr val="tx1">
                    <a:lumMod val="50000"/>
                    <a:lumOff val="50000"/>
                  </a:schemeClr>
                </a:solidFill>
                <a:cs typeface="Calibri"/>
              </a:rPr>
              <a:t>суттєвих</a:t>
            </a:r>
            <a:r>
              <a:rPr sz="1000" spc="-20" dirty="0">
                <a:solidFill>
                  <a:schemeClr val="tx1">
                    <a:lumMod val="50000"/>
                    <a:lumOff val="50000"/>
                  </a:schemeClr>
                </a:solidFill>
                <a:cs typeface="Calibri"/>
              </a:rPr>
              <a:t> </a:t>
            </a:r>
            <a:r>
              <a:rPr sz="1000" spc="25" dirty="0">
                <a:solidFill>
                  <a:schemeClr val="tx1">
                    <a:lumMod val="50000"/>
                    <a:lumOff val="50000"/>
                  </a:schemeClr>
                </a:solidFill>
                <a:cs typeface="Calibri"/>
              </a:rPr>
              <a:t>елементів.</a:t>
            </a:r>
            <a:endParaRPr sz="1000" dirty="0">
              <a:solidFill>
                <a:schemeClr val="tx1">
                  <a:lumMod val="50000"/>
                  <a:lumOff val="50000"/>
                </a:schemeClr>
              </a:solidFill>
              <a:cs typeface="Calibri"/>
            </a:endParaRPr>
          </a:p>
        </p:txBody>
      </p:sp>
      <p:pic>
        <p:nvPicPr>
          <p:cNvPr id="4" name="object 4"/>
          <p:cNvPicPr/>
          <p:nvPr/>
        </p:nvPicPr>
        <p:blipFill>
          <a:blip r:embed="rId2" cstate="print"/>
          <a:stretch>
            <a:fillRect/>
          </a:stretch>
        </p:blipFill>
        <p:spPr>
          <a:xfrm>
            <a:off x="0" y="12"/>
            <a:ext cx="7559992" cy="2111997"/>
          </a:xfrm>
          <a:prstGeom prst="rect">
            <a:avLst/>
          </a:prstGeom>
        </p:spPr>
      </p:pic>
      <p:sp>
        <p:nvSpPr>
          <p:cNvPr id="5" name="object 2"/>
          <p:cNvSpPr txBox="1"/>
          <p:nvPr/>
        </p:nvSpPr>
        <p:spPr>
          <a:xfrm>
            <a:off x="527050" y="6032500"/>
            <a:ext cx="6936740" cy="2539157"/>
          </a:xfrm>
          <a:prstGeom prst="rect">
            <a:avLst/>
          </a:prstGeom>
        </p:spPr>
        <p:txBody>
          <a:bodyPr vert="horz" wrap="square" lIns="0" tIns="12700" rIns="0" bIns="0" rtlCol="0">
            <a:spAutoFit/>
          </a:bodyPr>
          <a:lstStyle/>
          <a:p>
            <a:pPr marL="12700" marR="427990" algn="just">
              <a:lnSpc>
                <a:spcPct val="100000"/>
              </a:lnSpc>
              <a:spcBef>
                <a:spcPts val="100"/>
              </a:spcBef>
            </a:pPr>
            <a:r>
              <a:rPr lang="uk-UA" sz="1000" spc="40" dirty="0">
                <a:solidFill>
                  <a:schemeClr val="tx1">
                    <a:lumMod val="50000"/>
                    <a:lumOff val="50000"/>
                  </a:schemeClr>
                </a:solidFill>
                <a:latin typeface="Calibri"/>
                <a:cs typeface="Calibri"/>
              </a:rPr>
              <a:t>Це </a:t>
            </a:r>
            <a:r>
              <a:rPr lang="uk-UA" sz="1000" spc="20" dirty="0">
                <a:solidFill>
                  <a:schemeClr val="tx1">
                    <a:lumMod val="50000"/>
                    <a:lumOff val="50000"/>
                  </a:schemeClr>
                </a:solidFill>
                <a:latin typeface="Calibri"/>
                <a:cs typeface="Calibri"/>
              </a:rPr>
              <a:t>особливо </a:t>
            </a:r>
            <a:r>
              <a:rPr lang="uk-UA" sz="1000" spc="-5" dirty="0">
                <a:solidFill>
                  <a:schemeClr val="tx1">
                    <a:lumMod val="50000"/>
                    <a:lumOff val="50000"/>
                  </a:schemeClr>
                </a:solidFill>
                <a:latin typeface="Calibri"/>
                <a:cs typeface="Calibri"/>
              </a:rPr>
              <a:t>важливо,</a:t>
            </a:r>
            <a:r>
              <a:rPr lang="uk-UA" sz="1000"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якщо </a:t>
            </a:r>
            <a:r>
              <a:rPr lang="uk-UA" sz="1000" spc="20" dirty="0">
                <a:solidFill>
                  <a:schemeClr val="tx1">
                    <a:lumMod val="50000"/>
                    <a:lumOff val="50000"/>
                  </a:schemeClr>
                </a:solidFill>
                <a:latin typeface="Calibri"/>
                <a:cs typeface="Calibri"/>
              </a:rPr>
              <a:t>інформація надається анонімно. Викривач </a:t>
            </a:r>
            <a:r>
              <a:rPr lang="uk-UA" sz="1000" spc="30" dirty="0">
                <a:solidFill>
                  <a:schemeClr val="tx1">
                    <a:lumMod val="50000"/>
                    <a:lumOff val="50000"/>
                  </a:schemeClr>
                </a:solidFill>
                <a:latin typeface="Calibri"/>
                <a:cs typeface="Calibri"/>
              </a:rPr>
              <a:t>має </a:t>
            </a:r>
            <a:r>
              <a:rPr lang="uk-UA" sz="1000" spc="25" dirty="0">
                <a:solidFill>
                  <a:schemeClr val="tx1">
                    <a:lumMod val="50000"/>
                    <a:lumOff val="50000"/>
                  </a:schemeClr>
                </a:solidFill>
                <a:latin typeface="Calibri"/>
                <a:cs typeface="Calibri"/>
              </a:rPr>
              <a:t>право </a:t>
            </a:r>
            <a:r>
              <a:rPr lang="uk-UA" sz="1000" spc="30" dirty="0">
                <a:solidFill>
                  <a:schemeClr val="tx1">
                    <a:lumMod val="50000"/>
                    <a:lumOff val="50000"/>
                  </a:schemeClr>
                </a:solidFill>
                <a:latin typeface="Calibri"/>
                <a:cs typeface="Calibri"/>
              </a:rPr>
              <a:t>доповнити </a:t>
            </a:r>
            <a:r>
              <a:rPr lang="uk-UA" sz="1000" spc="35" dirty="0">
                <a:solidFill>
                  <a:schemeClr val="tx1">
                    <a:lumMod val="50000"/>
                    <a:lumOff val="50000"/>
                  </a:schemeClr>
                </a:solidFill>
                <a:latin typeface="Calibri"/>
                <a:cs typeface="Calibri"/>
              </a:rPr>
              <a:t>або </a:t>
            </a:r>
            <a:r>
              <a:rPr lang="uk-UA" sz="1000" spc="30" dirty="0">
                <a:solidFill>
                  <a:schemeClr val="tx1">
                    <a:lumMod val="50000"/>
                    <a:lumOff val="50000"/>
                  </a:schemeClr>
                </a:solidFill>
                <a:latin typeface="Calibri"/>
                <a:cs typeface="Calibri"/>
              </a:rPr>
              <a:t>виправити </a:t>
            </a:r>
            <a:r>
              <a:rPr lang="uk-UA" sz="1000" spc="3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надану</a:t>
            </a:r>
            <a:r>
              <a:rPr lang="uk-UA" sz="1000" spc="-40"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інформацію</a:t>
            </a:r>
            <a:r>
              <a:rPr lang="uk-UA" sz="1000" spc="-2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після</a:t>
            </a:r>
            <a:r>
              <a:rPr lang="uk-UA" sz="1000" spc="-20"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її</a:t>
            </a:r>
            <a:r>
              <a:rPr lang="uk-UA" sz="1000" spc="-20"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отримання</a:t>
            </a:r>
            <a:r>
              <a:rPr lang="uk-UA" sz="1000" spc="-20" dirty="0">
                <a:solidFill>
                  <a:schemeClr val="tx1">
                    <a:lumMod val="50000"/>
                    <a:lumOff val="50000"/>
                  </a:schemeClr>
                </a:solidFill>
                <a:latin typeface="Calibri"/>
                <a:cs typeface="Calibri"/>
              </a:rPr>
              <a:t> головним </a:t>
            </a:r>
            <a:r>
              <a:rPr lang="uk-UA" sz="1000" spc="-20" dirty="0" smtClean="0">
                <a:solidFill>
                  <a:schemeClr val="tx1">
                    <a:lumMod val="50000"/>
                    <a:lumOff val="50000"/>
                  </a:schemeClr>
                </a:solidFill>
                <a:latin typeface="Calibri"/>
                <a:cs typeface="Calibri"/>
              </a:rPr>
              <a:t>комплаєнс-менеджером</a:t>
            </a:r>
            <a:r>
              <a:rPr lang="uk-UA" sz="1000" strike="sngStrike" spc="25" dirty="0" smtClean="0">
                <a:solidFill>
                  <a:schemeClr val="tx1">
                    <a:lumMod val="50000"/>
                    <a:lumOff val="50000"/>
                  </a:schemeClr>
                </a:solidFill>
                <a:latin typeface="Calibri"/>
                <a:cs typeface="Calibri"/>
              </a:rPr>
              <a:t>.</a:t>
            </a:r>
            <a:endParaRPr lang="uk-UA" sz="1000" strike="sngStrike" dirty="0">
              <a:solidFill>
                <a:schemeClr val="tx1">
                  <a:lumMod val="50000"/>
                  <a:lumOff val="50000"/>
                </a:schemeClr>
              </a:solidFill>
              <a:latin typeface="Calibri"/>
              <a:cs typeface="Calibri"/>
            </a:endParaRPr>
          </a:p>
          <a:p>
            <a:pPr marL="12700" marR="427990" algn="just">
              <a:lnSpc>
                <a:spcPct val="100000"/>
              </a:lnSpc>
              <a:spcBef>
                <a:spcPts val="565"/>
              </a:spcBef>
            </a:pPr>
            <a:r>
              <a:rPr lang="uk-UA" sz="1000" spc="25" dirty="0">
                <a:solidFill>
                  <a:schemeClr val="tx1">
                    <a:lumMod val="50000"/>
                    <a:lumOff val="50000"/>
                  </a:schemeClr>
                </a:solidFill>
                <a:latin typeface="Calibri"/>
                <a:cs typeface="Calibri"/>
              </a:rPr>
              <a:t>Головний комплаєнс-менеджер </a:t>
            </a:r>
            <a:r>
              <a:rPr lang="uk-UA" sz="1000" spc="35" dirty="0" smtClean="0">
                <a:solidFill>
                  <a:schemeClr val="tx1">
                    <a:lumMod val="50000"/>
                    <a:lumOff val="50000"/>
                  </a:schemeClr>
                </a:solidFill>
                <a:latin typeface="Calibri"/>
                <a:cs typeface="Calibri"/>
              </a:rPr>
              <a:t>не </a:t>
            </a:r>
            <a:r>
              <a:rPr lang="uk-UA" sz="1000" spc="20" dirty="0">
                <a:solidFill>
                  <a:schemeClr val="tx1">
                    <a:lumMod val="50000"/>
                    <a:lumOff val="50000"/>
                  </a:schemeClr>
                </a:solidFill>
                <a:latin typeface="Calibri"/>
                <a:cs typeface="Calibri"/>
              </a:rPr>
              <a:t>зобов'язаний </a:t>
            </a:r>
            <a:r>
              <a:rPr lang="uk-UA" sz="1000" spc="15" dirty="0">
                <a:solidFill>
                  <a:schemeClr val="tx1">
                    <a:lumMod val="50000"/>
                    <a:lumOff val="50000"/>
                  </a:schemeClr>
                </a:solidFill>
                <a:latin typeface="Calibri"/>
                <a:cs typeface="Calibri"/>
              </a:rPr>
              <a:t>реагувати </a:t>
            </a:r>
            <a:r>
              <a:rPr lang="uk-UA" sz="1000" spc="35" dirty="0">
                <a:solidFill>
                  <a:schemeClr val="tx1">
                    <a:lumMod val="50000"/>
                    <a:lumOff val="50000"/>
                  </a:schemeClr>
                </a:solidFill>
                <a:latin typeface="Calibri"/>
                <a:cs typeface="Calibri"/>
              </a:rPr>
              <a:t>на </a:t>
            </a:r>
            <a:r>
              <a:rPr lang="uk-UA" sz="1000" spc="20" dirty="0">
                <a:solidFill>
                  <a:schemeClr val="tx1">
                    <a:lumMod val="50000"/>
                    <a:lumOff val="50000"/>
                  </a:schemeClr>
                </a:solidFill>
                <a:latin typeface="Calibri"/>
                <a:cs typeface="Calibri"/>
              </a:rPr>
              <a:t>повідомлення, </a:t>
            </a:r>
            <a:r>
              <a:rPr lang="uk-UA" sz="1000" spc="30" dirty="0">
                <a:solidFill>
                  <a:schemeClr val="tx1">
                    <a:lumMod val="50000"/>
                    <a:lumOff val="50000"/>
                  </a:schemeClr>
                </a:solidFill>
                <a:latin typeface="Calibri"/>
                <a:cs typeface="Calibri"/>
              </a:rPr>
              <a:t>якщо </a:t>
            </a:r>
            <a:r>
              <a:rPr lang="uk-UA" sz="1000" spc="25" dirty="0">
                <a:solidFill>
                  <a:schemeClr val="tx1">
                    <a:lumMod val="50000"/>
                    <a:lumOff val="50000"/>
                  </a:schemeClr>
                </a:solidFill>
                <a:latin typeface="Calibri"/>
                <a:cs typeface="Calibri"/>
              </a:rPr>
              <a:t>воно </a:t>
            </a:r>
            <a:r>
              <a:rPr lang="uk-UA" sz="1000" spc="35" dirty="0">
                <a:solidFill>
                  <a:schemeClr val="tx1">
                    <a:lumMod val="50000"/>
                    <a:lumOff val="50000"/>
                  </a:schemeClr>
                </a:solidFill>
                <a:latin typeface="Calibri"/>
                <a:cs typeface="Calibri"/>
              </a:rPr>
              <a:t>не </a:t>
            </a:r>
            <a:r>
              <a:rPr lang="uk-UA" sz="1000" spc="25" dirty="0">
                <a:solidFill>
                  <a:schemeClr val="tx1">
                    <a:lumMod val="50000"/>
                    <a:lumOff val="50000"/>
                  </a:schemeClr>
                </a:solidFill>
                <a:latin typeface="Calibri"/>
                <a:cs typeface="Calibri"/>
              </a:rPr>
              <a:t>підпадає </a:t>
            </a:r>
            <a:r>
              <a:rPr lang="uk-UA" sz="1000" spc="20" dirty="0">
                <a:solidFill>
                  <a:schemeClr val="tx1">
                    <a:lumMod val="50000"/>
                    <a:lumOff val="50000"/>
                  </a:schemeClr>
                </a:solidFill>
                <a:latin typeface="Calibri"/>
                <a:cs typeface="Calibri"/>
              </a:rPr>
              <a:t>під </a:t>
            </a:r>
            <a:r>
              <a:rPr lang="uk-UA" sz="1000" spc="30" dirty="0">
                <a:solidFill>
                  <a:schemeClr val="tx1">
                    <a:lumMod val="50000"/>
                    <a:lumOff val="50000"/>
                  </a:schemeClr>
                </a:solidFill>
                <a:latin typeface="Calibri"/>
                <a:cs typeface="Calibri"/>
              </a:rPr>
              <a:t>дію </a:t>
            </a:r>
            <a:r>
              <a:rPr lang="uk-UA" sz="1000" spc="20" dirty="0">
                <a:solidFill>
                  <a:schemeClr val="tx1">
                    <a:lumMod val="50000"/>
                    <a:lumOff val="50000"/>
                  </a:schemeClr>
                </a:solidFill>
                <a:latin typeface="Calibri"/>
                <a:cs typeface="Calibri"/>
              </a:rPr>
              <a:t>цього </a:t>
            </a:r>
            <a:r>
              <a:rPr lang="uk-UA" sz="1000" spc="30" dirty="0">
                <a:solidFill>
                  <a:schemeClr val="tx1">
                    <a:lumMod val="50000"/>
                    <a:lumOff val="50000"/>
                  </a:schemeClr>
                </a:solidFill>
                <a:latin typeface="Calibri"/>
                <a:cs typeface="Calibri"/>
              </a:rPr>
              <a:t>пункту </a:t>
            </a:r>
            <a:r>
              <a:rPr lang="uk-UA" sz="1000" spc="-215"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або </a:t>
            </a:r>
            <a:r>
              <a:rPr lang="uk-UA" sz="1000" spc="40" dirty="0">
                <a:solidFill>
                  <a:schemeClr val="tx1">
                    <a:lumMod val="50000"/>
                    <a:lumOff val="50000"/>
                  </a:schemeClr>
                </a:solidFill>
                <a:latin typeface="Calibri"/>
                <a:cs typeface="Calibri"/>
              </a:rPr>
              <a:t>якщо </a:t>
            </a:r>
            <a:r>
              <a:rPr lang="uk-UA" sz="1000" spc="35" dirty="0">
                <a:solidFill>
                  <a:schemeClr val="tx1">
                    <a:lumMod val="50000"/>
                    <a:lumOff val="50000"/>
                  </a:schemeClr>
                </a:solidFill>
                <a:latin typeface="Calibri"/>
                <a:cs typeface="Calibri"/>
              </a:rPr>
              <a:t>немає жодних </a:t>
            </a:r>
            <a:r>
              <a:rPr lang="uk-UA" sz="1000" spc="30" dirty="0">
                <a:solidFill>
                  <a:schemeClr val="tx1">
                    <a:lumMod val="50000"/>
                    <a:lumOff val="50000"/>
                  </a:schemeClr>
                </a:solidFill>
                <a:latin typeface="Calibri"/>
                <a:cs typeface="Calibri"/>
              </a:rPr>
              <a:t>ознак його </a:t>
            </a:r>
            <a:r>
              <a:rPr lang="uk-UA" sz="1000" spc="25" dirty="0">
                <a:solidFill>
                  <a:schemeClr val="tx1">
                    <a:lumMod val="50000"/>
                    <a:lumOff val="50000"/>
                  </a:schemeClr>
                </a:solidFill>
                <a:latin typeface="Calibri"/>
                <a:cs typeface="Calibri"/>
              </a:rPr>
              <a:t>обґрунтованості. </a:t>
            </a:r>
            <a:r>
              <a:rPr lang="uk-UA" sz="1000" spc="35" dirty="0">
                <a:solidFill>
                  <a:schemeClr val="tx1">
                    <a:lumMod val="50000"/>
                    <a:lumOff val="50000"/>
                  </a:schemeClr>
                </a:solidFill>
                <a:latin typeface="Calibri"/>
                <a:cs typeface="Calibri"/>
              </a:rPr>
              <a:t>Очевидно </a:t>
            </a:r>
            <a:r>
              <a:rPr lang="uk-UA" sz="1000" spc="30" dirty="0">
                <a:solidFill>
                  <a:schemeClr val="tx1">
                    <a:lumMod val="50000"/>
                    <a:lumOff val="50000"/>
                  </a:schemeClr>
                </a:solidFill>
                <a:latin typeface="Calibri"/>
                <a:cs typeface="Calibri"/>
              </a:rPr>
              <a:t>неправдиве повідомлення </a:t>
            </a:r>
            <a:r>
              <a:rPr lang="uk-UA" sz="1000" spc="35" dirty="0">
                <a:solidFill>
                  <a:schemeClr val="tx1">
                    <a:lumMod val="50000"/>
                    <a:lumOff val="50000"/>
                  </a:schemeClr>
                </a:solidFill>
                <a:latin typeface="Calibri"/>
                <a:cs typeface="Calibri"/>
              </a:rPr>
              <a:t>буде </a:t>
            </a:r>
            <a:r>
              <a:rPr lang="uk-UA" sz="1000" spc="30" dirty="0">
                <a:solidFill>
                  <a:schemeClr val="tx1">
                    <a:lumMod val="50000"/>
                    <a:lumOff val="50000"/>
                  </a:schemeClr>
                </a:solidFill>
                <a:latin typeface="Calibri"/>
                <a:cs typeface="Calibri"/>
              </a:rPr>
              <a:t>відхилено </a:t>
            </a:r>
            <a:r>
              <a:rPr lang="uk-UA" sz="1000" spc="35" dirty="0">
                <a:solidFill>
                  <a:schemeClr val="tx1">
                    <a:lumMod val="50000"/>
                    <a:lumOff val="50000"/>
                  </a:schemeClr>
                </a:solidFill>
                <a:latin typeface="Calibri"/>
                <a:cs typeface="Calibri"/>
              </a:rPr>
              <a:t> головним комплаєнс-менеджером </a:t>
            </a:r>
            <a:r>
              <a:rPr lang="uk-UA" sz="1000" spc="45" dirty="0" smtClean="0">
                <a:solidFill>
                  <a:schemeClr val="tx1">
                    <a:lumMod val="50000"/>
                    <a:lumOff val="50000"/>
                  </a:schemeClr>
                </a:solidFill>
                <a:latin typeface="Calibri"/>
                <a:cs typeface="Calibri"/>
              </a:rPr>
              <a:t>у </a:t>
            </a:r>
            <a:r>
              <a:rPr lang="uk-UA" sz="1000" spc="30" dirty="0">
                <a:solidFill>
                  <a:schemeClr val="tx1">
                    <a:lumMod val="50000"/>
                    <a:lumOff val="50000"/>
                  </a:schemeClr>
                </a:solidFill>
                <a:latin typeface="Calibri"/>
                <a:cs typeface="Calibri"/>
              </a:rPr>
              <a:t>будь-який час </a:t>
            </a:r>
            <a:r>
              <a:rPr lang="uk-UA" sz="1000" spc="40" dirty="0">
                <a:solidFill>
                  <a:schemeClr val="tx1">
                    <a:lumMod val="50000"/>
                    <a:lumOff val="50000"/>
                  </a:schemeClr>
                </a:solidFill>
                <a:latin typeface="Calibri"/>
                <a:cs typeface="Calibri"/>
              </a:rPr>
              <a:t>з </a:t>
            </a:r>
            <a:r>
              <a:rPr lang="uk-UA" sz="1000" spc="30" dirty="0">
                <a:solidFill>
                  <a:schemeClr val="tx1">
                    <a:lumMod val="50000"/>
                    <a:lumOff val="50000"/>
                  </a:schemeClr>
                </a:solidFill>
                <a:latin typeface="Calibri"/>
                <a:cs typeface="Calibri"/>
              </a:rPr>
              <a:t>повідомленням викривача </a:t>
            </a:r>
            <a:r>
              <a:rPr lang="uk-UA" sz="1000" spc="35" dirty="0">
                <a:solidFill>
                  <a:schemeClr val="tx1">
                    <a:lumMod val="50000"/>
                    <a:lumOff val="50000"/>
                  </a:schemeClr>
                </a:solidFill>
                <a:latin typeface="Calibri"/>
                <a:cs typeface="Calibri"/>
              </a:rPr>
              <a:t>про </a:t>
            </a:r>
            <a:r>
              <a:rPr lang="uk-UA" sz="1000" spc="20" dirty="0">
                <a:solidFill>
                  <a:schemeClr val="tx1">
                    <a:lumMod val="50000"/>
                    <a:lumOff val="50000"/>
                  </a:schemeClr>
                </a:solidFill>
                <a:latin typeface="Calibri"/>
                <a:cs typeface="Calibri"/>
              </a:rPr>
              <a:t>те, </a:t>
            </a:r>
            <a:r>
              <a:rPr lang="uk-UA" sz="1000" spc="50" dirty="0">
                <a:solidFill>
                  <a:schemeClr val="tx1">
                    <a:lumMod val="50000"/>
                    <a:lumOff val="50000"/>
                  </a:schemeClr>
                </a:solidFill>
                <a:latin typeface="Calibri"/>
                <a:cs typeface="Calibri"/>
              </a:rPr>
              <a:t>що </a:t>
            </a:r>
            <a:r>
              <a:rPr lang="uk-UA" sz="1000" spc="-5" noProof="1">
                <a:solidFill>
                  <a:schemeClr val="tx1">
                    <a:lumMod val="50000"/>
                    <a:lumOff val="50000"/>
                  </a:schemeClr>
                </a:solidFill>
                <a:latin typeface="Calibri"/>
                <a:cs typeface="Calibri"/>
              </a:rPr>
              <a:t>таке</a:t>
            </a:r>
            <a:r>
              <a:rPr lang="uk-UA" sz="1000" spc="-5" dirty="0">
                <a:solidFill>
                  <a:schemeClr val="tx1">
                    <a:lumMod val="50000"/>
                    <a:lumOff val="50000"/>
                  </a:schemeClr>
                </a:solidFill>
                <a:latin typeface="Calibri"/>
                <a:cs typeface="Calibri"/>
              </a:rPr>
              <a:t> повідомлення </a:t>
            </a:r>
            <a:r>
              <a:rPr lang="uk-UA" sz="1000" spc="55" dirty="0">
                <a:solidFill>
                  <a:schemeClr val="tx1">
                    <a:lumMod val="50000"/>
                    <a:lumOff val="50000"/>
                  </a:schemeClr>
                </a:solidFill>
                <a:latin typeface="Calibri"/>
                <a:cs typeface="Calibri"/>
              </a:rPr>
              <a:t>може </a:t>
            </a:r>
            <a:r>
              <a:rPr lang="uk-UA" sz="1000" spc="40" dirty="0">
                <a:solidFill>
                  <a:schemeClr val="tx1">
                    <a:lumMod val="50000"/>
                    <a:lumOff val="50000"/>
                  </a:schemeClr>
                </a:solidFill>
                <a:latin typeface="Calibri"/>
                <a:cs typeface="Calibri"/>
              </a:rPr>
              <a:t>стати </a:t>
            </a:r>
            <a:r>
              <a:rPr lang="uk-UA" sz="1000" spc="45" dirty="0">
                <a:solidFill>
                  <a:schemeClr val="tx1">
                    <a:lumMod val="50000"/>
                    <a:lumOff val="50000"/>
                  </a:schemeClr>
                </a:solidFill>
                <a:latin typeface="Calibri"/>
                <a:cs typeface="Calibri"/>
              </a:rPr>
              <a:t> підставою</a:t>
            </a:r>
            <a:r>
              <a:rPr lang="uk-UA" sz="1000" spc="50" dirty="0">
                <a:solidFill>
                  <a:schemeClr val="tx1">
                    <a:lumMod val="50000"/>
                    <a:lumOff val="50000"/>
                  </a:schemeClr>
                </a:solidFill>
                <a:latin typeface="Calibri"/>
                <a:cs typeface="Calibri"/>
              </a:rPr>
              <a:t> </a:t>
            </a:r>
            <a:r>
              <a:rPr lang="uk-UA" sz="1000" spc="45" dirty="0">
                <a:solidFill>
                  <a:schemeClr val="tx1">
                    <a:lumMod val="50000"/>
                    <a:lumOff val="50000"/>
                  </a:schemeClr>
                </a:solidFill>
                <a:latin typeface="Calibri"/>
                <a:cs typeface="Calibri"/>
              </a:rPr>
              <a:t>для</a:t>
            </a:r>
            <a:r>
              <a:rPr lang="uk-UA" sz="1000" spc="50" dirty="0">
                <a:solidFill>
                  <a:schemeClr val="tx1">
                    <a:lumMod val="50000"/>
                    <a:lumOff val="50000"/>
                  </a:schemeClr>
                </a:solidFill>
                <a:latin typeface="Calibri"/>
                <a:cs typeface="Calibri"/>
              </a:rPr>
              <a:t> </a:t>
            </a:r>
            <a:r>
              <a:rPr lang="uk-UA" sz="1000" spc="45" dirty="0">
                <a:solidFill>
                  <a:schemeClr val="tx1">
                    <a:lumMod val="50000"/>
                    <a:lumOff val="50000"/>
                  </a:schemeClr>
                </a:solidFill>
                <a:latin typeface="Calibri"/>
                <a:cs typeface="Calibri"/>
              </a:rPr>
              <a:t>відшкодування</a:t>
            </a:r>
            <a:r>
              <a:rPr lang="uk-UA" sz="1000" spc="5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збитків</a:t>
            </a:r>
            <a:r>
              <a:rPr lang="uk-UA" sz="1000" dirty="0">
                <a:solidFill>
                  <a:schemeClr val="tx1">
                    <a:lumMod val="50000"/>
                    <a:lumOff val="50000"/>
                  </a:schemeClr>
                </a:solidFill>
                <a:latin typeface="Calibri"/>
                <a:cs typeface="Calibri"/>
              </a:rPr>
              <a:t> і</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може</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переслідуватися</a:t>
            </a:r>
            <a:r>
              <a:rPr lang="uk-UA" sz="1000" dirty="0">
                <a:solidFill>
                  <a:schemeClr val="tx1">
                    <a:lumMod val="50000"/>
                    <a:lumOff val="50000"/>
                  </a:schemeClr>
                </a:solidFill>
                <a:latin typeface="Calibri"/>
                <a:cs typeface="Calibri"/>
              </a:rPr>
              <a:t> в</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судовому</a:t>
            </a:r>
            <a:r>
              <a:rPr lang="uk-UA" sz="1000" dirty="0">
                <a:solidFill>
                  <a:schemeClr val="tx1">
                    <a:lumMod val="50000"/>
                    <a:lumOff val="50000"/>
                  </a:schemeClr>
                </a:solidFill>
                <a:latin typeface="Calibri"/>
                <a:cs typeface="Calibri"/>
              </a:rPr>
              <a:t> порядку</a:t>
            </a:r>
            <a:r>
              <a:rPr lang="uk-UA" sz="1000" spc="5" dirty="0">
                <a:solidFill>
                  <a:schemeClr val="tx1">
                    <a:lumMod val="50000"/>
                    <a:lumOff val="50000"/>
                  </a:schemeClr>
                </a:solidFill>
                <a:latin typeface="Calibri"/>
                <a:cs typeface="Calibri"/>
              </a:rPr>
              <a:t> </a:t>
            </a:r>
            <a:r>
              <a:rPr lang="uk-UA" sz="1000" dirty="0">
                <a:solidFill>
                  <a:schemeClr val="tx1">
                    <a:lumMod val="50000"/>
                    <a:lumOff val="50000"/>
                  </a:schemeClr>
                </a:solidFill>
                <a:latin typeface="Calibri"/>
                <a:cs typeface="Calibri"/>
              </a:rPr>
              <a:t>або</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як</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адміністративне </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правопорушення.</a:t>
            </a:r>
            <a:endParaRPr lang="uk-UA" sz="1000" dirty="0">
              <a:solidFill>
                <a:schemeClr val="tx1">
                  <a:lumMod val="50000"/>
                  <a:lumOff val="50000"/>
                </a:schemeClr>
              </a:solidFill>
              <a:latin typeface="Calibri"/>
              <a:cs typeface="Calibri"/>
            </a:endParaRPr>
          </a:p>
          <a:p>
            <a:pPr marL="12700" marR="424815" algn="just">
              <a:lnSpc>
                <a:spcPct val="100000"/>
              </a:lnSpc>
              <a:spcBef>
                <a:spcPts val="540"/>
              </a:spcBef>
            </a:pPr>
            <a:r>
              <a:rPr lang="uk-UA" sz="1000" dirty="0">
                <a:solidFill>
                  <a:schemeClr val="tx1">
                    <a:lumMod val="50000"/>
                    <a:lumOff val="50000"/>
                  </a:schemeClr>
                </a:solidFill>
                <a:latin typeface="Calibri"/>
                <a:cs typeface="Calibri"/>
              </a:rPr>
              <a:t>З </a:t>
            </a:r>
            <a:r>
              <a:rPr lang="uk-UA" sz="1000" spc="-5" dirty="0">
                <a:solidFill>
                  <a:schemeClr val="tx1">
                    <a:lumMod val="50000"/>
                    <a:lumOff val="50000"/>
                  </a:schemeClr>
                </a:solidFill>
                <a:latin typeface="Calibri"/>
                <a:cs typeface="Calibri"/>
              </a:rPr>
              <a:t>метою сприяння відкритому та довірливому спілкуванню </a:t>
            </a:r>
            <a:r>
              <a:rPr lang="uk-UA" sz="1000" dirty="0">
                <a:solidFill>
                  <a:schemeClr val="tx1">
                    <a:lumMod val="50000"/>
                    <a:lumOff val="50000"/>
                  </a:schemeClr>
                </a:solidFill>
                <a:latin typeface="Calibri"/>
                <a:cs typeface="Calibri"/>
              </a:rPr>
              <a:t>чітко </a:t>
            </a:r>
            <a:r>
              <a:rPr lang="uk-UA" sz="1000" spc="-5" dirty="0">
                <a:solidFill>
                  <a:schemeClr val="tx1">
                    <a:lumMod val="50000"/>
                    <a:lumOff val="50000"/>
                  </a:schemeClr>
                </a:solidFill>
                <a:latin typeface="Calibri"/>
                <a:cs typeface="Calibri"/>
              </a:rPr>
              <a:t>зазначено, </a:t>
            </a:r>
            <a:r>
              <a:rPr lang="uk-UA" sz="1000" dirty="0">
                <a:solidFill>
                  <a:schemeClr val="tx1">
                    <a:lumMod val="50000"/>
                    <a:lumOff val="50000"/>
                  </a:schemeClr>
                </a:solidFill>
                <a:latin typeface="Calibri"/>
                <a:cs typeface="Calibri"/>
              </a:rPr>
              <a:t>що </a:t>
            </a:r>
            <a:r>
              <a:rPr lang="uk-UA" sz="1000" spc="-5" dirty="0">
                <a:solidFill>
                  <a:schemeClr val="tx1">
                    <a:lumMod val="50000"/>
                    <a:lumOff val="50000"/>
                  </a:schemeClr>
                </a:solidFill>
                <a:latin typeface="Calibri"/>
                <a:cs typeface="Calibri"/>
              </a:rPr>
              <a:t>викривач, який заслуговує </a:t>
            </a:r>
            <a:r>
              <a:rPr lang="uk-UA" sz="1000" dirty="0">
                <a:solidFill>
                  <a:schemeClr val="tx1">
                    <a:lumMod val="50000"/>
                    <a:lumOff val="50000"/>
                  </a:schemeClr>
                </a:solidFill>
                <a:latin typeface="Calibri"/>
                <a:cs typeface="Calibri"/>
              </a:rPr>
              <a:t>на </a:t>
            </a:r>
            <a:r>
              <a:rPr lang="uk-UA" sz="1000" spc="-5" dirty="0">
                <a:solidFill>
                  <a:schemeClr val="tx1">
                    <a:lumMod val="50000"/>
                    <a:lumOff val="50000"/>
                  </a:schemeClr>
                </a:solidFill>
                <a:latin typeface="Calibri"/>
                <a:cs typeface="Calibri"/>
              </a:rPr>
              <a:t>захист, </a:t>
            </a:r>
            <a:r>
              <a:rPr lang="uk-UA" sz="1000" dirty="0">
                <a:solidFill>
                  <a:schemeClr val="tx1">
                    <a:lumMod val="50000"/>
                    <a:lumOff val="50000"/>
                  </a:schemeClr>
                </a:solidFill>
                <a:latin typeface="Calibri"/>
                <a:cs typeface="Calibri"/>
              </a:rPr>
              <a:t>не </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буде поставлений </a:t>
            </a:r>
            <a:r>
              <a:rPr lang="uk-UA" sz="1000" dirty="0">
                <a:solidFill>
                  <a:schemeClr val="tx1">
                    <a:lumMod val="50000"/>
                    <a:lumOff val="50000"/>
                  </a:schemeClr>
                </a:solidFill>
                <a:latin typeface="Calibri"/>
                <a:cs typeface="Calibri"/>
              </a:rPr>
              <a:t>у </a:t>
            </a:r>
            <a:r>
              <a:rPr lang="uk-UA" sz="1000" spc="-5" dirty="0">
                <a:solidFill>
                  <a:schemeClr val="tx1">
                    <a:lumMod val="50000"/>
                    <a:lumOff val="50000"/>
                  </a:schemeClr>
                </a:solidFill>
                <a:latin typeface="Calibri"/>
                <a:cs typeface="Calibri"/>
              </a:rPr>
              <a:t>несприятливе </a:t>
            </a:r>
            <a:r>
              <a:rPr lang="uk-UA" sz="1000" dirty="0">
                <a:solidFill>
                  <a:schemeClr val="tx1">
                    <a:lumMod val="50000"/>
                    <a:lumOff val="50000"/>
                  </a:schemeClr>
                </a:solidFill>
                <a:latin typeface="Calibri"/>
                <a:cs typeface="Calibri"/>
              </a:rPr>
              <a:t>становище </a:t>
            </a:r>
            <a:r>
              <a:rPr lang="uk-UA" sz="1000" spc="-5" dirty="0">
                <a:solidFill>
                  <a:schemeClr val="tx1">
                    <a:lumMod val="50000"/>
                    <a:lumOff val="50000"/>
                  </a:schemeClr>
                </a:solidFill>
                <a:latin typeface="Calibri"/>
                <a:cs typeface="Calibri"/>
              </a:rPr>
              <a:t>через </a:t>
            </a:r>
            <a:r>
              <a:rPr lang="uk-UA" sz="1000" dirty="0">
                <a:solidFill>
                  <a:schemeClr val="tx1">
                    <a:lumMod val="50000"/>
                    <a:lumOff val="50000"/>
                  </a:schemeClr>
                </a:solidFill>
                <a:latin typeface="Calibri"/>
                <a:cs typeface="Calibri"/>
              </a:rPr>
              <a:t>своє </a:t>
            </a:r>
            <a:r>
              <a:rPr lang="uk-UA" sz="1000" spc="-5" dirty="0">
                <a:solidFill>
                  <a:schemeClr val="tx1">
                    <a:lumMod val="50000"/>
                    <a:lumOff val="50000"/>
                  </a:schemeClr>
                </a:solidFill>
                <a:latin typeface="Calibri"/>
                <a:cs typeface="Calibri"/>
              </a:rPr>
              <a:t>повідомлення, </a:t>
            </a:r>
            <a:r>
              <a:rPr lang="uk-UA" sz="1000" dirty="0">
                <a:solidFill>
                  <a:schemeClr val="tx1">
                    <a:lumMod val="50000"/>
                    <a:lumOff val="50000"/>
                  </a:schemeClr>
                </a:solidFill>
                <a:latin typeface="Calibri"/>
                <a:cs typeface="Calibri"/>
              </a:rPr>
              <a:t>зокрема, в плані </a:t>
            </a:r>
            <a:r>
              <a:rPr lang="uk-UA" sz="1000" spc="-5" dirty="0">
                <a:solidFill>
                  <a:schemeClr val="tx1">
                    <a:lumMod val="50000"/>
                    <a:lumOff val="50000"/>
                  </a:schemeClr>
                </a:solidFill>
                <a:latin typeface="Calibri"/>
                <a:cs typeface="Calibri"/>
              </a:rPr>
              <a:t>оплати </a:t>
            </a:r>
            <a:r>
              <a:rPr lang="uk-UA" sz="1000" dirty="0">
                <a:solidFill>
                  <a:schemeClr val="tx1">
                    <a:lumMod val="50000"/>
                    <a:lumOff val="50000"/>
                  </a:schemeClr>
                </a:solidFill>
                <a:latin typeface="Calibri"/>
                <a:cs typeface="Calibri"/>
              </a:rPr>
              <a:t>праці, </a:t>
            </a:r>
            <a:r>
              <a:rPr lang="uk-UA" sz="1000" spc="-5" dirty="0">
                <a:solidFill>
                  <a:schemeClr val="tx1">
                    <a:lumMod val="50000"/>
                    <a:lumOff val="50000"/>
                  </a:schemeClr>
                </a:solidFill>
                <a:latin typeface="Calibri"/>
                <a:cs typeface="Calibri"/>
              </a:rPr>
              <a:t>кар'єрного </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просування, навчання </a:t>
            </a:r>
            <a:r>
              <a:rPr lang="uk-UA" sz="1000" dirty="0">
                <a:solidFill>
                  <a:schemeClr val="tx1">
                    <a:lumMod val="50000"/>
                    <a:lumOff val="50000"/>
                  </a:schemeClr>
                </a:solidFill>
                <a:latin typeface="Calibri"/>
                <a:cs typeface="Calibri"/>
              </a:rPr>
              <a:t>та </a:t>
            </a:r>
            <a:r>
              <a:rPr lang="uk-UA" sz="1000" spc="-5" dirty="0">
                <a:solidFill>
                  <a:schemeClr val="tx1">
                    <a:lumMod val="50000"/>
                    <a:lumOff val="50000"/>
                  </a:schemeClr>
                </a:solidFill>
                <a:latin typeface="Calibri"/>
                <a:cs typeface="Calibri"/>
              </a:rPr>
              <a:t>розвитку, переведення </a:t>
            </a:r>
            <a:r>
              <a:rPr lang="uk-UA" sz="1000" dirty="0">
                <a:solidFill>
                  <a:schemeClr val="tx1">
                    <a:lumMod val="50000"/>
                    <a:lumOff val="50000"/>
                  </a:schemeClr>
                </a:solidFill>
                <a:latin typeface="Calibri"/>
                <a:cs typeface="Calibri"/>
              </a:rPr>
              <a:t>або </a:t>
            </a:r>
            <a:r>
              <a:rPr lang="uk-UA" sz="1000" spc="-5" dirty="0">
                <a:solidFill>
                  <a:schemeClr val="tx1">
                    <a:lumMod val="50000"/>
                    <a:lumOff val="50000"/>
                  </a:schemeClr>
                </a:solidFill>
                <a:latin typeface="Calibri"/>
                <a:cs typeface="Calibri"/>
              </a:rPr>
              <a:t>звільнення </a:t>
            </a:r>
            <a:r>
              <a:rPr lang="uk-UA" sz="1000" dirty="0">
                <a:solidFill>
                  <a:schemeClr val="tx1">
                    <a:lumMod val="50000"/>
                    <a:lumOff val="50000"/>
                  </a:schemeClr>
                </a:solidFill>
                <a:latin typeface="Calibri"/>
                <a:cs typeface="Calibri"/>
              </a:rPr>
              <a:t>з </a:t>
            </a:r>
            <a:r>
              <a:rPr lang="uk-UA" sz="1000" spc="-5" dirty="0">
                <a:solidFill>
                  <a:schemeClr val="tx1">
                    <a:lumMod val="50000"/>
                    <a:lumOff val="50000"/>
                  </a:schemeClr>
                </a:solidFill>
                <a:latin typeface="Calibri"/>
                <a:cs typeface="Calibri"/>
              </a:rPr>
              <a:t>роботи. Крім </a:t>
            </a:r>
            <a:r>
              <a:rPr lang="uk-UA" sz="1000" dirty="0">
                <a:solidFill>
                  <a:schemeClr val="tx1">
                    <a:lumMod val="50000"/>
                    <a:lumOff val="50000"/>
                  </a:schemeClr>
                </a:solidFill>
                <a:latin typeface="Calibri"/>
                <a:cs typeface="Calibri"/>
              </a:rPr>
              <a:t>того, </a:t>
            </a:r>
            <a:r>
              <a:rPr lang="uk-UA" sz="1000" spc="10" dirty="0">
                <a:solidFill>
                  <a:schemeClr val="tx1">
                    <a:lumMod val="50000"/>
                    <a:lumOff val="50000"/>
                  </a:schemeClr>
                </a:solidFill>
                <a:latin typeface="Calibri"/>
                <a:cs typeface="Calibri"/>
              </a:rPr>
              <a:t>добросовісне повідомлення </a:t>
            </a:r>
            <a:r>
              <a:rPr lang="uk-UA" sz="1000" spc="30" dirty="0">
                <a:solidFill>
                  <a:schemeClr val="tx1">
                    <a:lumMod val="50000"/>
                    <a:lumOff val="50000"/>
                  </a:schemeClr>
                </a:solidFill>
                <a:latin typeface="Calibri"/>
                <a:cs typeface="Calibri"/>
              </a:rPr>
              <a:t>не </a:t>
            </a:r>
            <a:r>
              <a:rPr lang="uk-UA" sz="1000" spc="3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повинно </a:t>
            </a:r>
            <a:r>
              <a:rPr lang="uk-UA" sz="1000" spc="-10" dirty="0">
                <a:solidFill>
                  <a:schemeClr val="tx1">
                    <a:lumMod val="50000"/>
                    <a:lumOff val="50000"/>
                  </a:schemeClr>
                </a:solidFill>
                <a:latin typeface="Calibri"/>
                <a:cs typeface="Calibri"/>
              </a:rPr>
              <a:t>призводити</a:t>
            </a:r>
            <a:r>
              <a:rPr lang="uk-UA" sz="1000" spc="-5" dirty="0">
                <a:solidFill>
                  <a:schemeClr val="tx1">
                    <a:lumMod val="50000"/>
                    <a:lumOff val="50000"/>
                  </a:schemeClr>
                </a:solidFill>
                <a:latin typeface="Calibri"/>
                <a:cs typeface="Calibri"/>
              </a:rPr>
              <a:t> до</a:t>
            </a:r>
            <a:r>
              <a:rPr lang="uk-UA" sz="1000"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негативних </a:t>
            </a:r>
            <a:r>
              <a:rPr lang="uk-UA" sz="1000" spc="5" dirty="0">
                <a:solidFill>
                  <a:schemeClr val="tx1">
                    <a:lumMod val="50000"/>
                    <a:lumOff val="50000"/>
                  </a:schemeClr>
                </a:solidFill>
                <a:latin typeface="Calibri"/>
                <a:cs typeface="Calibri"/>
              </a:rPr>
              <a:t>наслідків </a:t>
            </a:r>
            <a:r>
              <a:rPr lang="uk-UA" sz="1000" spc="30" dirty="0">
                <a:solidFill>
                  <a:schemeClr val="tx1">
                    <a:lumMod val="50000"/>
                    <a:lumOff val="50000"/>
                  </a:schemeClr>
                </a:solidFill>
                <a:latin typeface="Calibri"/>
                <a:cs typeface="Calibri"/>
              </a:rPr>
              <a:t>для </a:t>
            </a:r>
            <a:r>
              <a:rPr lang="uk-UA" sz="1000" spc="20" dirty="0">
                <a:solidFill>
                  <a:schemeClr val="tx1">
                    <a:lumMod val="50000"/>
                    <a:lumOff val="50000"/>
                  </a:schemeClr>
                </a:solidFill>
                <a:latin typeface="Calibri"/>
                <a:cs typeface="Calibri"/>
              </a:rPr>
              <a:t>викривача </a:t>
            </a:r>
            <a:r>
              <a:rPr lang="uk-UA" sz="1000" spc="45" dirty="0">
                <a:solidFill>
                  <a:schemeClr val="tx1">
                    <a:lumMod val="50000"/>
                    <a:lumOff val="50000"/>
                  </a:schemeClr>
                </a:solidFill>
                <a:latin typeface="Calibri"/>
                <a:cs typeface="Calibri"/>
              </a:rPr>
              <a:t>у </a:t>
            </a:r>
            <a:r>
              <a:rPr lang="uk-UA" sz="1000" spc="10" dirty="0">
                <a:solidFill>
                  <a:schemeClr val="tx1">
                    <a:lumMod val="50000"/>
                    <a:lumOff val="50000"/>
                  </a:schemeClr>
                </a:solidFill>
                <a:latin typeface="Calibri"/>
                <a:cs typeface="Calibri"/>
              </a:rPr>
              <a:t>вигляді </a:t>
            </a:r>
            <a:r>
              <a:rPr lang="uk-UA" sz="1000" spc="55" dirty="0">
                <a:solidFill>
                  <a:schemeClr val="tx1">
                    <a:lumMod val="50000"/>
                    <a:lumOff val="50000"/>
                  </a:schemeClr>
                </a:solidFill>
                <a:latin typeface="Calibri"/>
                <a:cs typeface="Calibri"/>
              </a:rPr>
              <a:t>помсти, </a:t>
            </a:r>
            <a:r>
              <a:rPr lang="uk-UA" sz="1000" spc="15" dirty="0">
                <a:solidFill>
                  <a:schemeClr val="tx1">
                    <a:lumMod val="50000"/>
                    <a:lumOff val="50000"/>
                  </a:schemeClr>
                </a:solidFill>
                <a:latin typeface="Calibri"/>
                <a:cs typeface="Calibri"/>
              </a:rPr>
              <a:t>дискримінації </a:t>
            </a:r>
            <a:r>
              <a:rPr lang="uk-UA" sz="1000" spc="30" dirty="0">
                <a:solidFill>
                  <a:schemeClr val="tx1">
                    <a:lumMod val="50000"/>
                    <a:lumOff val="50000"/>
                  </a:schemeClr>
                </a:solidFill>
                <a:latin typeface="Calibri"/>
                <a:cs typeface="Calibri"/>
              </a:rPr>
              <a:t>або </a:t>
            </a:r>
            <a:r>
              <a:rPr lang="uk-UA" sz="1000" spc="25" dirty="0">
                <a:solidFill>
                  <a:schemeClr val="tx1">
                    <a:lumMod val="50000"/>
                    <a:lumOff val="50000"/>
                  </a:schemeClr>
                </a:solidFill>
                <a:latin typeface="Calibri"/>
                <a:cs typeface="Calibri"/>
              </a:rPr>
              <a:t>інших </a:t>
            </a:r>
            <a:r>
              <a:rPr lang="uk-UA" sz="1000" spc="20" dirty="0">
                <a:solidFill>
                  <a:schemeClr val="tx1">
                    <a:lumMod val="50000"/>
                    <a:lumOff val="50000"/>
                  </a:schemeClr>
                </a:solidFill>
                <a:latin typeface="Calibri"/>
                <a:cs typeface="Calibri"/>
              </a:rPr>
              <a:t>видів </a:t>
            </a:r>
            <a:r>
              <a:rPr lang="uk-UA" sz="1000" spc="2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переслідування. </a:t>
            </a:r>
            <a:r>
              <a:rPr lang="uk-UA" sz="1000" spc="30" dirty="0">
                <a:solidFill>
                  <a:schemeClr val="tx1">
                    <a:lumMod val="50000"/>
                    <a:lumOff val="50000"/>
                  </a:schemeClr>
                </a:solidFill>
                <a:latin typeface="Calibri"/>
                <a:cs typeface="Calibri"/>
              </a:rPr>
              <a:t>Якщо </a:t>
            </a:r>
            <a:r>
              <a:rPr lang="uk-UA" sz="1000" spc="20" dirty="0">
                <a:solidFill>
                  <a:schemeClr val="tx1">
                    <a:lumMod val="50000"/>
                    <a:lumOff val="50000"/>
                  </a:schemeClr>
                </a:solidFill>
                <a:latin typeface="Calibri"/>
                <a:cs typeface="Calibri"/>
              </a:rPr>
              <a:t>викривач </a:t>
            </a:r>
            <a:r>
              <a:rPr lang="uk-UA" sz="1000" spc="-5" dirty="0">
                <a:solidFill>
                  <a:schemeClr val="tx1">
                    <a:lumMod val="50000"/>
                    <a:lumOff val="50000"/>
                  </a:schemeClr>
                </a:solidFill>
                <a:latin typeface="Calibri"/>
                <a:cs typeface="Calibri"/>
              </a:rPr>
              <a:t>вважає, </a:t>
            </a:r>
            <a:r>
              <a:rPr lang="uk-UA" sz="1000" spc="45" dirty="0">
                <a:solidFill>
                  <a:schemeClr val="tx1">
                    <a:lumMod val="50000"/>
                    <a:lumOff val="50000"/>
                  </a:schemeClr>
                </a:solidFill>
                <a:latin typeface="Calibri"/>
                <a:cs typeface="Calibri"/>
              </a:rPr>
              <a:t>що </a:t>
            </a:r>
            <a:r>
              <a:rPr lang="uk-UA" sz="1000" spc="20" dirty="0">
                <a:solidFill>
                  <a:schemeClr val="tx1">
                    <a:lumMod val="50000"/>
                    <a:lumOff val="50000"/>
                  </a:schemeClr>
                </a:solidFill>
                <a:latin typeface="Calibri"/>
                <a:cs typeface="Calibri"/>
              </a:rPr>
              <a:t>він зазнав </a:t>
            </a:r>
            <a:r>
              <a:rPr lang="uk-UA" sz="1000" spc="25" dirty="0">
                <a:solidFill>
                  <a:schemeClr val="tx1">
                    <a:lumMod val="50000"/>
                    <a:lumOff val="50000"/>
                  </a:schemeClr>
                </a:solidFill>
                <a:latin typeface="Calibri"/>
                <a:cs typeface="Calibri"/>
              </a:rPr>
              <a:t>такої дискримінації, він </a:t>
            </a:r>
            <a:r>
              <a:rPr lang="uk-UA" sz="1000" spc="30" dirty="0">
                <a:solidFill>
                  <a:schemeClr val="tx1">
                    <a:lumMod val="50000"/>
                    <a:lumOff val="50000"/>
                  </a:schemeClr>
                </a:solidFill>
                <a:latin typeface="Calibri"/>
                <a:cs typeface="Calibri"/>
              </a:rPr>
              <a:t>повинен негайно </a:t>
            </a:r>
            <a:r>
              <a:rPr lang="uk-UA" sz="1000" spc="20" dirty="0">
                <a:solidFill>
                  <a:schemeClr val="tx1">
                    <a:lumMod val="50000"/>
                    <a:lumOff val="50000"/>
                  </a:schemeClr>
                </a:solidFill>
                <a:latin typeface="Calibri"/>
                <a:cs typeface="Calibri"/>
              </a:rPr>
              <a:t>звернутися </a:t>
            </a:r>
            <a:r>
              <a:rPr lang="uk-UA" sz="1000" spc="40" dirty="0">
                <a:solidFill>
                  <a:schemeClr val="tx1">
                    <a:lumMod val="50000"/>
                    <a:lumOff val="50000"/>
                  </a:schemeClr>
                </a:solidFill>
                <a:latin typeface="Calibri"/>
                <a:cs typeface="Calibri"/>
              </a:rPr>
              <a:t>до </a:t>
            </a:r>
            <a:r>
              <a:rPr lang="uk-UA" sz="1000" spc="35" dirty="0">
                <a:solidFill>
                  <a:schemeClr val="tx1">
                    <a:lumMod val="50000"/>
                    <a:lumOff val="50000"/>
                  </a:schemeClr>
                </a:solidFill>
                <a:latin typeface="Calibri"/>
                <a:cs typeface="Calibri"/>
              </a:rPr>
              <a:t>головного комплаєнс-менеджеру</a:t>
            </a:r>
            <a:r>
              <a:rPr lang="uk-UA" sz="1000" spc="20" dirty="0">
                <a:solidFill>
                  <a:schemeClr val="tx1">
                    <a:lumMod val="50000"/>
                    <a:lumOff val="50000"/>
                  </a:schemeClr>
                </a:solidFill>
                <a:latin typeface="Calibri"/>
                <a:cs typeface="Calibri"/>
              </a:rPr>
              <a:t>.</a:t>
            </a:r>
            <a:r>
              <a:rPr lang="uk-UA" sz="1000" spc="25" dirty="0">
                <a:solidFill>
                  <a:schemeClr val="tx1">
                    <a:lumMod val="50000"/>
                    <a:lumOff val="50000"/>
                  </a:schemeClr>
                </a:solidFill>
                <a:cs typeface="Calibri"/>
              </a:rPr>
              <a:t> </a:t>
            </a:r>
            <a:endParaRPr lang="uk-UA" sz="1000" spc="25" dirty="0" smtClean="0">
              <a:solidFill>
                <a:schemeClr val="tx1">
                  <a:lumMod val="50000"/>
                  <a:lumOff val="50000"/>
                </a:schemeClr>
              </a:solidFill>
              <a:cs typeface="Calibri"/>
            </a:endParaRPr>
          </a:p>
          <a:p>
            <a:pPr marL="12700" marR="424815" algn="just">
              <a:lnSpc>
                <a:spcPct val="100000"/>
              </a:lnSpc>
              <a:spcBef>
                <a:spcPts val="540"/>
              </a:spcBef>
            </a:pPr>
            <a:r>
              <a:rPr lang="uk-UA" sz="1000" spc="5" dirty="0" smtClean="0">
                <a:solidFill>
                  <a:schemeClr val="tx1">
                    <a:lumMod val="50000"/>
                    <a:lumOff val="50000"/>
                  </a:schemeClr>
                </a:solidFill>
                <a:latin typeface="Calibri"/>
                <a:cs typeface="Calibri"/>
              </a:rPr>
              <a:t>Натомість</a:t>
            </a:r>
            <a:r>
              <a:rPr lang="uk-UA" sz="1000" spc="5" dirty="0">
                <a:solidFill>
                  <a:schemeClr val="tx1">
                    <a:lumMod val="50000"/>
                    <a:lumOff val="50000"/>
                  </a:schemeClr>
                </a:solidFill>
                <a:latin typeface="Calibri"/>
                <a:cs typeface="Calibri"/>
              </a:rPr>
              <a:t>,</a:t>
            </a:r>
            <a:r>
              <a:rPr lang="uk-UA" sz="1000" spc="-1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явно</a:t>
            </a:r>
            <a:r>
              <a:rPr lang="uk-UA" sz="1000" spc="-10"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неправдива</a:t>
            </a:r>
            <a:r>
              <a:rPr lang="uk-UA" sz="1000" spc="-15"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інформація</a:t>
            </a:r>
            <a:r>
              <a:rPr lang="uk-UA" sz="1000" spc="-1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може</a:t>
            </a:r>
            <a:r>
              <a:rPr lang="uk-UA" sz="1000" spc="-15"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призвести</a:t>
            </a:r>
            <a:r>
              <a:rPr lang="uk-UA" sz="1000" spc="-10" dirty="0">
                <a:solidFill>
                  <a:schemeClr val="tx1">
                    <a:lumMod val="50000"/>
                    <a:lumOff val="50000"/>
                  </a:schemeClr>
                </a:solidFill>
                <a:latin typeface="Calibri"/>
                <a:cs typeface="Calibri"/>
              </a:rPr>
              <a:t> </a:t>
            </a:r>
            <a:r>
              <a:rPr lang="uk-UA" sz="1000" spc="45" dirty="0">
                <a:solidFill>
                  <a:schemeClr val="tx1">
                    <a:lumMod val="50000"/>
                    <a:lumOff val="50000"/>
                  </a:schemeClr>
                </a:solidFill>
                <a:latin typeface="Calibri"/>
                <a:cs typeface="Calibri"/>
              </a:rPr>
              <a:t>до</a:t>
            </a:r>
            <a:r>
              <a:rPr lang="uk-UA" sz="1000" spc="5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вимог</a:t>
            </a:r>
            <a:r>
              <a:rPr lang="uk-UA" sz="1000" spc="-1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про</a:t>
            </a:r>
            <a:r>
              <a:rPr lang="uk-UA" sz="1000" spc="-10"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відшкодування</a:t>
            </a:r>
            <a:r>
              <a:rPr lang="uk-UA" sz="1000" spc="-1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збитків,</a:t>
            </a:r>
            <a:r>
              <a:rPr lang="uk-UA" sz="1000" spc="-10" dirty="0">
                <a:solidFill>
                  <a:schemeClr val="tx1">
                    <a:lumMod val="50000"/>
                    <a:lumOff val="50000"/>
                  </a:schemeClr>
                </a:solidFill>
                <a:latin typeface="Calibri"/>
                <a:cs typeface="Calibri"/>
              </a:rPr>
              <a:t> </a:t>
            </a:r>
            <a:r>
              <a:rPr lang="uk-UA" sz="1000" spc="45" dirty="0">
                <a:solidFill>
                  <a:schemeClr val="tx1">
                    <a:lumMod val="50000"/>
                    <a:lumOff val="50000"/>
                  </a:schemeClr>
                </a:solidFill>
                <a:latin typeface="Calibri"/>
                <a:cs typeface="Calibri"/>
              </a:rPr>
              <a:t>а</a:t>
            </a:r>
            <a:r>
              <a:rPr lang="uk-UA" sz="1000" spc="-1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також</a:t>
            </a:r>
            <a:r>
              <a:rPr lang="uk-UA" sz="1000" spc="-10"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до</a:t>
            </a:r>
            <a:r>
              <a:rPr lang="uk-UA" sz="1000" spc="-1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наслідків, </a:t>
            </a:r>
            <a:r>
              <a:rPr lang="uk-UA" sz="1000" spc="-210"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передбачених</a:t>
            </a:r>
            <a:r>
              <a:rPr lang="uk-UA" sz="100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трудовим</a:t>
            </a:r>
            <a:r>
              <a:rPr lang="uk-UA" sz="1000" spc="-60"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законодавством</a:t>
            </a:r>
            <a:r>
              <a:rPr lang="uk-UA" sz="1000" spc="-6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та</a:t>
            </a:r>
            <a:r>
              <a:rPr lang="uk-UA" sz="1000" spc="-60"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адміністративним/</a:t>
            </a:r>
            <a:r>
              <a:rPr lang="uk-UA" sz="1000" spc="40" dirty="0">
                <a:solidFill>
                  <a:schemeClr val="tx1">
                    <a:lumMod val="50000"/>
                    <a:lumOff val="50000"/>
                  </a:schemeClr>
                </a:solidFill>
                <a:latin typeface="Calibri"/>
                <a:cs typeface="Calibri"/>
              </a:rPr>
              <a:t>кримінальним</a:t>
            </a:r>
            <a:r>
              <a:rPr lang="uk-UA" sz="1000"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законодавством.</a:t>
            </a:r>
            <a:endParaRPr lang="uk-UA" sz="1000" dirty="0">
              <a:solidFill>
                <a:schemeClr val="tx1">
                  <a:lumMod val="50000"/>
                  <a:lumOff val="50000"/>
                </a:schemeClr>
              </a:solidFill>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7" y="10364902"/>
            <a:ext cx="151130" cy="166712"/>
          </a:xfrm>
          <a:prstGeom prst="rect">
            <a:avLst/>
          </a:prstGeom>
        </p:spPr>
        <p:txBody>
          <a:bodyPr vert="horz" wrap="square" lIns="0" tIns="12700" rIns="0" bIns="0" rtlCol="0">
            <a:spAutoFit/>
          </a:bodyPr>
          <a:lstStyle/>
          <a:p>
            <a:pPr marL="12700">
              <a:lnSpc>
                <a:spcPct val="100000"/>
              </a:lnSpc>
              <a:spcBef>
                <a:spcPts val="100"/>
              </a:spcBef>
            </a:pPr>
            <a:r>
              <a:rPr lang="uk-UA" sz="1000" spc="-25" dirty="0">
                <a:solidFill>
                  <a:srgbClr val="706F6F"/>
                </a:solidFill>
                <a:latin typeface="Calibri"/>
                <a:cs typeface="Calibri"/>
              </a:rPr>
              <a:t>0</a:t>
            </a:r>
            <a:r>
              <a:rPr lang="uk-UA" sz="1000" dirty="0">
                <a:solidFill>
                  <a:srgbClr val="706F6F"/>
                </a:solidFill>
                <a:latin typeface="Calibri"/>
                <a:cs typeface="Calibri"/>
              </a:rPr>
              <a:t>2</a:t>
            </a:r>
            <a:endParaRPr lang="uk-UA" sz="1000" dirty="0">
              <a:latin typeface="Calibri"/>
              <a:cs typeface="Calibri"/>
            </a:endParaRPr>
          </a:p>
        </p:txBody>
      </p:sp>
      <p:sp>
        <p:nvSpPr>
          <p:cNvPr id="3" name="object 3"/>
          <p:cNvSpPr txBox="1"/>
          <p:nvPr/>
        </p:nvSpPr>
        <p:spPr>
          <a:xfrm>
            <a:off x="1066800" y="2692362"/>
            <a:ext cx="414655" cy="197490"/>
          </a:xfrm>
          <a:prstGeom prst="rect">
            <a:avLst/>
          </a:prstGeom>
        </p:spPr>
        <p:txBody>
          <a:bodyPr vert="horz" wrap="square" lIns="0" tIns="12700" rIns="0" bIns="0" rtlCol="0">
            <a:spAutoFit/>
          </a:bodyPr>
          <a:lstStyle/>
          <a:p>
            <a:pPr marL="12700">
              <a:lnSpc>
                <a:spcPct val="100000"/>
              </a:lnSpc>
              <a:spcBef>
                <a:spcPts val="100"/>
              </a:spcBef>
            </a:pPr>
            <a:r>
              <a:rPr lang="uk-UA" sz="1200" b="1" spc="70" dirty="0">
                <a:solidFill>
                  <a:srgbClr val="706F6F"/>
                </a:solidFill>
                <a:latin typeface="Calibri"/>
                <a:cs typeface="Calibri"/>
              </a:rPr>
              <a:t>Зміст</a:t>
            </a:r>
            <a:endParaRPr lang="uk-UA" sz="1200" dirty="0">
              <a:latin typeface="Calibri"/>
              <a:cs typeface="Calibri"/>
            </a:endParaRPr>
          </a:p>
        </p:txBody>
      </p:sp>
      <p:sp>
        <p:nvSpPr>
          <p:cNvPr id="4" name="object 4"/>
          <p:cNvSpPr txBox="1"/>
          <p:nvPr/>
        </p:nvSpPr>
        <p:spPr>
          <a:xfrm>
            <a:off x="1066800" y="3166605"/>
            <a:ext cx="159385" cy="166712"/>
          </a:xfrm>
          <a:prstGeom prst="rect">
            <a:avLst/>
          </a:prstGeom>
        </p:spPr>
        <p:txBody>
          <a:bodyPr vert="horz" wrap="square" lIns="0" tIns="12700" rIns="0" bIns="0" rtlCol="0">
            <a:spAutoFit/>
          </a:bodyPr>
          <a:lstStyle/>
          <a:p>
            <a:pPr marL="12700">
              <a:lnSpc>
                <a:spcPct val="100000"/>
              </a:lnSpc>
              <a:spcBef>
                <a:spcPts val="100"/>
              </a:spcBef>
            </a:pPr>
            <a:r>
              <a:rPr lang="uk-UA" sz="1000" b="1" dirty="0">
                <a:solidFill>
                  <a:srgbClr val="706F6F"/>
                </a:solidFill>
                <a:latin typeface="Calibri"/>
                <a:cs typeface="Calibri"/>
              </a:rPr>
              <a:t>0</a:t>
            </a:r>
            <a:r>
              <a:rPr lang="uk-UA" sz="1000" b="1" spc="40" dirty="0">
                <a:solidFill>
                  <a:srgbClr val="706F6F"/>
                </a:solidFill>
                <a:latin typeface="Calibri"/>
                <a:cs typeface="Calibri"/>
              </a:rPr>
              <a:t>3</a:t>
            </a:r>
            <a:endParaRPr lang="uk-UA" sz="1000" dirty="0">
              <a:latin typeface="Calibri"/>
              <a:cs typeface="Calibri"/>
            </a:endParaRPr>
          </a:p>
        </p:txBody>
      </p:sp>
      <p:sp>
        <p:nvSpPr>
          <p:cNvPr id="5" name="object 5"/>
          <p:cNvSpPr txBox="1"/>
          <p:nvPr/>
        </p:nvSpPr>
        <p:spPr>
          <a:xfrm>
            <a:off x="1524000" y="3166605"/>
            <a:ext cx="360680" cy="166712"/>
          </a:xfrm>
          <a:prstGeom prst="rect">
            <a:avLst/>
          </a:prstGeom>
        </p:spPr>
        <p:txBody>
          <a:bodyPr vert="horz" wrap="square" lIns="0" tIns="12700" rIns="0" bIns="0" rtlCol="0">
            <a:spAutoFit/>
          </a:bodyPr>
          <a:lstStyle/>
          <a:p>
            <a:pPr marL="12700">
              <a:lnSpc>
                <a:spcPct val="100000"/>
              </a:lnSpc>
              <a:spcBef>
                <a:spcPts val="100"/>
              </a:spcBef>
            </a:pPr>
            <a:r>
              <a:rPr lang="uk-UA" sz="1000" spc="55" dirty="0">
                <a:solidFill>
                  <a:srgbClr val="706F6F"/>
                </a:solidFill>
                <a:latin typeface="Calibri"/>
                <a:cs typeface="Calibri"/>
              </a:rPr>
              <a:t>Всту</a:t>
            </a:r>
            <a:r>
              <a:rPr lang="uk-UA" sz="1000" spc="75" dirty="0">
                <a:solidFill>
                  <a:srgbClr val="706F6F"/>
                </a:solidFill>
                <a:latin typeface="Calibri"/>
                <a:cs typeface="Calibri"/>
              </a:rPr>
              <a:t>п</a:t>
            </a:r>
            <a:endParaRPr lang="uk-UA" sz="1000" dirty="0">
              <a:latin typeface="Calibri"/>
              <a:cs typeface="Calibri"/>
            </a:endParaRPr>
          </a:p>
        </p:txBody>
      </p:sp>
      <p:sp>
        <p:nvSpPr>
          <p:cNvPr id="6" name="object 6"/>
          <p:cNvSpPr txBox="1"/>
          <p:nvPr/>
        </p:nvSpPr>
        <p:spPr>
          <a:xfrm>
            <a:off x="1066800" y="3615105"/>
            <a:ext cx="159385" cy="166712"/>
          </a:xfrm>
          <a:prstGeom prst="rect">
            <a:avLst/>
          </a:prstGeom>
        </p:spPr>
        <p:txBody>
          <a:bodyPr vert="horz" wrap="square" lIns="0" tIns="12700" rIns="0" bIns="0" rtlCol="0">
            <a:spAutoFit/>
          </a:bodyPr>
          <a:lstStyle/>
          <a:p>
            <a:pPr marL="12700">
              <a:lnSpc>
                <a:spcPct val="100000"/>
              </a:lnSpc>
              <a:spcBef>
                <a:spcPts val="100"/>
              </a:spcBef>
            </a:pPr>
            <a:r>
              <a:rPr lang="uk-UA" sz="1000" b="1" dirty="0">
                <a:solidFill>
                  <a:srgbClr val="706F6F"/>
                </a:solidFill>
                <a:latin typeface="Calibri"/>
                <a:cs typeface="Calibri"/>
              </a:rPr>
              <a:t>0</a:t>
            </a:r>
            <a:r>
              <a:rPr lang="uk-UA" sz="1000" b="1" spc="40" dirty="0">
                <a:solidFill>
                  <a:srgbClr val="706F6F"/>
                </a:solidFill>
                <a:latin typeface="Calibri"/>
                <a:cs typeface="Calibri"/>
              </a:rPr>
              <a:t>4</a:t>
            </a:r>
            <a:endParaRPr lang="uk-UA" sz="1000" dirty="0">
              <a:latin typeface="Calibri"/>
              <a:cs typeface="Calibri"/>
            </a:endParaRPr>
          </a:p>
        </p:txBody>
      </p:sp>
      <p:sp>
        <p:nvSpPr>
          <p:cNvPr id="7" name="object 7"/>
          <p:cNvSpPr txBox="1"/>
          <p:nvPr/>
        </p:nvSpPr>
        <p:spPr>
          <a:xfrm>
            <a:off x="1524000" y="3615105"/>
            <a:ext cx="2315845" cy="333425"/>
          </a:xfrm>
          <a:prstGeom prst="rect">
            <a:avLst/>
          </a:prstGeom>
        </p:spPr>
        <p:txBody>
          <a:bodyPr vert="horz" wrap="square" lIns="0" tIns="12700" rIns="0" bIns="0" rtlCol="0">
            <a:spAutoFit/>
          </a:bodyPr>
          <a:lstStyle/>
          <a:p>
            <a:pPr marL="12700" marR="5080">
              <a:lnSpc>
                <a:spcPct val="100000"/>
              </a:lnSpc>
              <a:spcBef>
                <a:spcPts val="100"/>
              </a:spcBef>
            </a:pPr>
            <a:r>
              <a:rPr lang="uk-UA" sz="1000" spc="-5" dirty="0">
                <a:solidFill>
                  <a:srgbClr val="706F6F"/>
                </a:solidFill>
                <a:latin typeface="Calibri"/>
                <a:cs typeface="Calibri"/>
              </a:rPr>
              <a:t>Сфера застосування </a:t>
            </a:r>
          </a:p>
          <a:p>
            <a:pPr marL="12700" marR="5080">
              <a:lnSpc>
                <a:spcPct val="100000"/>
              </a:lnSpc>
              <a:spcBef>
                <a:spcPts val="100"/>
              </a:spcBef>
            </a:pPr>
            <a:r>
              <a:rPr lang="uk-UA" sz="1000" spc="40" dirty="0">
                <a:solidFill>
                  <a:srgbClr val="706F6F"/>
                </a:solidFill>
                <a:latin typeface="Calibri"/>
                <a:cs typeface="Calibri"/>
              </a:rPr>
              <a:t>Загальні</a:t>
            </a:r>
            <a:r>
              <a:rPr lang="uk-UA" sz="1000" spc="20" dirty="0">
                <a:solidFill>
                  <a:srgbClr val="706F6F"/>
                </a:solidFill>
                <a:latin typeface="Calibri"/>
                <a:cs typeface="Calibri"/>
              </a:rPr>
              <a:t> </a:t>
            </a:r>
            <a:r>
              <a:rPr lang="uk-UA" sz="1000" spc="50" dirty="0">
                <a:solidFill>
                  <a:srgbClr val="706F6F"/>
                </a:solidFill>
                <a:latin typeface="Calibri"/>
                <a:cs typeface="Calibri"/>
              </a:rPr>
              <a:t>принципи</a:t>
            </a:r>
            <a:endParaRPr lang="uk-UA" sz="1000" dirty="0">
              <a:latin typeface="Calibri"/>
              <a:cs typeface="Calibri"/>
            </a:endParaRPr>
          </a:p>
        </p:txBody>
      </p:sp>
      <p:sp>
        <p:nvSpPr>
          <p:cNvPr id="8" name="object 8"/>
          <p:cNvSpPr txBox="1"/>
          <p:nvPr/>
        </p:nvSpPr>
        <p:spPr>
          <a:xfrm>
            <a:off x="1066800" y="4144213"/>
            <a:ext cx="159385" cy="166712"/>
          </a:xfrm>
          <a:prstGeom prst="rect">
            <a:avLst/>
          </a:prstGeom>
        </p:spPr>
        <p:txBody>
          <a:bodyPr vert="horz" wrap="square" lIns="0" tIns="12700" rIns="0" bIns="0" rtlCol="0">
            <a:spAutoFit/>
          </a:bodyPr>
          <a:lstStyle/>
          <a:p>
            <a:pPr marL="12700">
              <a:lnSpc>
                <a:spcPct val="100000"/>
              </a:lnSpc>
              <a:spcBef>
                <a:spcPts val="100"/>
              </a:spcBef>
            </a:pPr>
            <a:r>
              <a:rPr lang="uk-UA" sz="1000" b="1" dirty="0">
                <a:solidFill>
                  <a:srgbClr val="706F6F"/>
                </a:solidFill>
                <a:latin typeface="Calibri"/>
                <a:cs typeface="Calibri"/>
              </a:rPr>
              <a:t>0</a:t>
            </a:r>
            <a:r>
              <a:rPr lang="uk-UA" sz="1000" b="1" spc="40" dirty="0">
                <a:solidFill>
                  <a:srgbClr val="706F6F"/>
                </a:solidFill>
                <a:latin typeface="Calibri"/>
                <a:cs typeface="Calibri"/>
              </a:rPr>
              <a:t>5</a:t>
            </a:r>
            <a:endParaRPr lang="uk-UA" sz="1000" dirty="0">
              <a:latin typeface="Calibri"/>
              <a:cs typeface="Calibri"/>
            </a:endParaRPr>
          </a:p>
        </p:txBody>
      </p:sp>
      <p:sp>
        <p:nvSpPr>
          <p:cNvPr id="9" name="object 9"/>
          <p:cNvSpPr txBox="1"/>
          <p:nvPr/>
        </p:nvSpPr>
        <p:spPr>
          <a:xfrm>
            <a:off x="1512570" y="4552422"/>
            <a:ext cx="2693035" cy="320601"/>
          </a:xfrm>
          <a:prstGeom prst="rect">
            <a:avLst/>
          </a:prstGeom>
        </p:spPr>
        <p:txBody>
          <a:bodyPr vert="horz" wrap="square" lIns="0" tIns="12700" rIns="0" bIns="0" rtlCol="0">
            <a:spAutoFit/>
          </a:bodyPr>
          <a:lstStyle/>
          <a:p>
            <a:pPr marL="12700">
              <a:lnSpc>
                <a:spcPct val="100000"/>
              </a:lnSpc>
              <a:spcBef>
                <a:spcPts val="100"/>
              </a:spcBef>
            </a:pPr>
            <a:r>
              <a:rPr lang="uk-UA" sz="1000" spc="10" dirty="0">
                <a:solidFill>
                  <a:srgbClr val="706F6F"/>
                </a:solidFill>
                <a:latin typeface="Calibri"/>
                <a:cs typeface="Calibri"/>
              </a:rPr>
              <a:t>Взаємовідносини з клієнтами та зовнішній вигляд співробітників</a:t>
            </a:r>
            <a:endParaRPr lang="uk-UA" sz="1000" dirty="0">
              <a:latin typeface="Calibri"/>
              <a:cs typeface="Calibri"/>
            </a:endParaRPr>
          </a:p>
        </p:txBody>
      </p:sp>
      <p:sp>
        <p:nvSpPr>
          <p:cNvPr id="10" name="object 10"/>
          <p:cNvSpPr txBox="1"/>
          <p:nvPr/>
        </p:nvSpPr>
        <p:spPr>
          <a:xfrm>
            <a:off x="1066800" y="4593335"/>
            <a:ext cx="159385" cy="166712"/>
          </a:xfrm>
          <a:prstGeom prst="rect">
            <a:avLst/>
          </a:prstGeom>
        </p:spPr>
        <p:txBody>
          <a:bodyPr vert="horz" wrap="square" lIns="0" tIns="12700" rIns="0" bIns="0" rtlCol="0">
            <a:spAutoFit/>
          </a:bodyPr>
          <a:lstStyle/>
          <a:p>
            <a:pPr marL="12700">
              <a:lnSpc>
                <a:spcPct val="100000"/>
              </a:lnSpc>
              <a:spcBef>
                <a:spcPts val="100"/>
              </a:spcBef>
            </a:pPr>
            <a:r>
              <a:rPr lang="uk-UA" sz="1000" b="1" dirty="0">
                <a:solidFill>
                  <a:srgbClr val="706F6F"/>
                </a:solidFill>
                <a:latin typeface="Calibri"/>
                <a:cs typeface="Calibri"/>
              </a:rPr>
              <a:t>0</a:t>
            </a:r>
            <a:r>
              <a:rPr lang="uk-UA" sz="1000" b="1" spc="40" dirty="0">
                <a:solidFill>
                  <a:srgbClr val="706F6F"/>
                </a:solidFill>
                <a:latin typeface="Calibri"/>
                <a:cs typeface="Calibri"/>
              </a:rPr>
              <a:t>6</a:t>
            </a:r>
            <a:endParaRPr lang="uk-UA" sz="1000" dirty="0">
              <a:latin typeface="Calibri"/>
              <a:cs typeface="Calibri"/>
            </a:endParaRPr>
          </a:p>
        </p:txBody>
      </p:sp>
      <p:sp>
        <p:nvSpPr>
          <p:cNvPr id="11" name="object 11"/>
          <p:cNvSpPr txBox="1"/>
          <p:nvPr/>
        </p:nvSpPr>
        <p:spPr>
          <a:xfrm>
            <a:off x="1535545" y="5057206"/>
            <a:ext cx="1033144" cy="166712"/>
          </a:xfrm>
          <a:prstGeom prst="rect">
            <a:avLst/>
          </a:prstGeom>
        </p:spPr>
        <p:txBody>
          <a:bodyPr vert="horz" wrap="square" lIns="0" tIns="12700" rIns="0" bIns="0" rtlCol="0">
            <a:spAutoFit/>
          </a:bodyPr>
          <a:lstStyle/>
          <a:p>
            <a:pPr marL="12700">
              <a:lnSpc>
                <a:spcPct val="100000"/>
              </a:lnSpc>
              <a:spcBef>
                <a:spcPts val="100"/>
              </a:spcBef>
            </a:pPr>
            <a:r>
              <a:rPr lang="uk-UA" sz="1000" spc="35" dirty="0">
                <a:solidFill>
                  <a:srgbClr val="706F6F"/>
                </a:solidFill>
                <a:latin typeface="Calibri"/>
                <a:cs typeface="Calibri"/>
              </a:rPr>
              <a:t>Страхові</a:t>
            </a:r>
            <a:r>
              <a:rPr lang="uk-UA" sz="1000" spc="-55" dirty="0">
                <a:solidFill>
                  <a:srgbClr val="706F6F"/>
                </a:solidFill>
                <a:latin typeface="Calibri"/>
                <a:cs typeface="Calibri"/>
              </a:rPr>
              <a:t> </a:t>
            </a:r>
            <a:r>
              <a:rPr lang="uk-UA" sz="1000" spc="40" dirty="0">
                <a:solidFill>
                  <a:srgbClr val="706F6F"/>
                </a:solidFill>
                <a:latin typeface="Calibri"/>
                <a:cs typeface="Calibri"/>
              </a:rPr>
              <a:t>продажі</a:t>
            </a:r>
            <a:endParaRPr lang="uk-UA" sz="1000" dirty="0">
              <a:latin typeface="Calibri"/>
              <a:cs typeface="Calibri"/>
            </a:endParaRPr>
          </a:p>
        </p:txBody>
      </p:sp>
      <p:sp>
        <p:nvSpPr>
          <p:cNvPr id="12" name="object 12"/>
          <p:cNvSpPr txBox="1"/>
          <p:nvPr/>
        </p:nvSpPr>
        <p:spPr>
          <a:xfrm>
            <a:off x="1066800" y="5043842"/>
            <a:ext cx="159385" cy="166712"/>
          </a:xfrm>
          <a:prstGeom prst="rect">
            <a:avLst/>
          </a:prstGeom>
        </p:spPr>
        <p:txBody>
          <a:bodyPr vert="horz" wrap="square" lIns="0" tIns="12700" rIns="0" bIns="0" rtlCol="0">
            <a:spAutoFit/>
          </a:bodyPr>
          <a:lstStyle/>
          <a:p>
            <a:pPr marL="12700">
              <a:lnSpc>
                <a:spcPct val="100000"/>
              </a:lnSpc>
              <a:spcBef>
                <a:spcPts val="100"/>
              </a:spcBef>
            </a:pPr>
            <a:r>
              <a:rPr lang="uk-UA" sz="1000" b="1" dirty="0">
                <a:solidFill>
                  <a:srgbClr val="706F6F"/>
                </a:solidFill>
                <a:latin typeface="Calibri"/>
                <a:cs typeface="Calibri"/>
              </a:rPr>
              <a:t>0</a:t>
            </a:r>
            <a:r>
              <a:rPr lang="uk-UA" sz="1000" b="1" spc="40" dirty="0">
                <a:solidFill>
                  <a:srgbClr val="706F6F"/>
                </a:solidFill>
                <a:latin typeface="Calibri"/>
                <a:cs typeface="Calibri"/>
              </a:rPr>
              <a:t>7</a:t>
            </a:r>
            <a:endParaRPr lang="uk-UA" sz="1000" dirty="0">
              <a:latin typeface="Calibri"/>
              <a:cs typeface="Calibri"/>
            </a:endParaRPr>
          </a:p>
        </p:txBody>
      </p:sp>
      <p:sp>
        <p:nvSpPr>
          <p:cNvPr id="13" name="object 13"/>
          <p:cNvSpPr txBox="1"/>
          <p:nvPr/>
        </p:nvSpPr>
        <p:spPr>
          <a:xfrm>
            <a:off x="1536700" y="5535129"/>
            <a:ext cx="2583815" cy="331470"/>
          </a:xfrm>
          <a:prstGeom prst="rect">
            <a:avLst/>
          </a:prstGeom>
        </p:spPr>
        <p:txBody>
          <a:bodyPr vert="horz" wrap="square" lIns="0" tIns="12700" rIns="0" bIns="0" rtlCol="0">
            <a:spAutoFit/>
          </a:bodyPr>
          <a:lstStyle/>
          <a:p>
            <a:pPr marL="12700">
              <a:lnSpc>
                <a:spcPct val="100000"/>
              </a:lnSpc>
              <a:spcBef>
                <a:spcPts val="100"/>
              </a:spcBef>
            </a:pPr>
            <a:r>
              <a:rPr lang="uk-UA" sz="1000" dirty="0">
                <a:solidFill>
                  <a:srgbClr val="706F6F"/>
                </a:solidFill>
                <a:latin typeface="Calibri"/>
                <a:cs typeface="Calibri"/>
              </a:rPr>
              <a:t>Повага</a:t>
            </a:r>
            <a:r>
              <a:rPr lang="uk-UA" sz="1000" spc="-15" dirty="0">
                <a:solidFill>
                  <a:srgbClr val="706F6F"/>
                </a:solidFill>
                <a:latin typeface="Calibri"/>
                <a:cs typeface="Calibri"/>
              </a:rPr>
              <a:t> </a:t>
            </a:r>
            <a:r>
              <a:rPr lang="uk-UA" sz="1000" spc="-5" dirty="0">
                <a:solidFill>
                  <a:srgbClr val="706F6F"/>
                </a:solidFill>
                <a:latin typeface="Calibri"/>
                <a:cs typeface="Calibri"/>
              </a:rPr>
              <a:t>та</a:t>
            </a:r>
            <a:r>
              <a:rPr lang="uk-UA" sz="1000" spc="-15" dirty="0">
                <a:solidFill>
                  <a:srgbClr val="706F6F"/>
                </a:solidFill>
                <a:latin typeface="Calibri"/>
                <a:cs typeface="Calibri"/>
              </a:rPr>
              <a:t> </a:t>
            </a:r>
            <a:r>
              <a:rPr lang="uk-UA" sz="1000" spc="-10" dirty="0">
                <a:solidFill>
                  <a:srgbClr val="706F6F"/>
                </a:solidFill>
                <a:latin typeface="Calibri"/>
                <a:cs typeface="Calibri"/>
              </a:rPr>
              <a:t>рівність</a:t>
            </a:r>
            <a:endParaRPr lang="uk-UA" sz="1000" dirty="0">
              <a:latin typeface="Calibri"/>
              <a:cs typeface="Calibri"/>
            </a:endParaRPr>
          </a:p>
          <a:p>
            <a:pPr marL="12700">
              <a:lnSpc>
                <a:spcPct val="100000"/>
              </a:lnSpc>
              <a:spcBef>
                <a:spcPts val="10"/>
              </a:spcBef>
            </a:pPr>
            <a:r>
              <a:rPr lang="uk-UA" sz="1000" spc="-5" dirty="0">
                <a:solidFill>
                  <a:srgbClr val="706F6F"/>
                </a:solidFill>
                <a:latin typeface="Calibri"/>
                <a:cs typeface="Calibri"/>
              </a:rPr>
              <a:t>Корупція</a:t>
            </a:r>
            <a:r>
              <a:rPr lang="uk-UA" sz="1000" dirty="0">
                <a:solidFill>
                  <a:srgbClr val="706F6F"/>
                </a:solidFill>
                <a:latin typeface="Calibri"/>
                <a:cs typeface="Calibri"/>
              </a:rPr>
              <a:t> / </a:t>
            </a:r>
            <a:r>
              <a:rPr lang="uk-UA" sz="1000" spc="-5" dirty="0">
                <a:solidFill>
                  <a:srgbClr val="706F6F"/>
                </a:solidFill>
                <a:latin typeface="Calibri"/>
                <a:cs typeface="Calibri"/>
              </a:rPr>
              <a:t>хабарництво</a:t>
            </a:r>
            <a:r>
              <a:rPr lang="uk-UA" sz="1000" spc="5" dirty="0">
                <a:solidFill>
                  <a:srgbClr val="706F6F"/>
                </a:solidFill>
                <a:latin typeface="Calibri"/>
                <a:cs typeface="Calibri"/>
              </a:rPr>
              <a:t> </a:t>
            </a:r>
            <a:r>
              <a:rPr lang="uk-UA" sz="1000" dirty="0">
                <a:solidFill>
                  <a:srgbClr val="706F6F"/>
                </a:solidFill>
                <a:latin typeface="Calibri"/>
                <a:cs typeface="Calibri"/>
              </a:rPr>
              <a:t>/ </a:t>
            </a:r>
            <a:r>
              <a:rPr lang="uk-UA" sz="1000" spc="-15" dirty="0">
                <a:solidFill>
                  <a:srgbClr val="706F6F"/>
                </a:solidFill>
                <a:latin typeface="Calibri"/>
                <a:cs typeface="Calibri"/>
              </a:rPr>
              <a:t>прийняття подарунків</a:t>
            </a:r>
            <a:endParaRPr lang="uk-UA" sz="1000" dirty="0">
              <a:latin typeface="Calibri"/>
              <a:cs typeface="Calibri"/>
            </a:endParaRPr>
          </a:p>
        </p:txBody>
      </p:sp>
      <p:sp>
        <p:nvSpPr>
          <p:cNvPr id="14" name="object 14"/>
          <p:cNvSpPr txBox="1"/>
          <p:nvPr/>
        </p:nvSpPr>
        <p:spPr>
          <a:xfrm>
            <a:off x="1066800" y="5570880"/>
            <a:ext cx="159385" cy="166712"/>
          </a:xfrm>
          <a:prstGeom prst="rect">
            <a:avLst/>
          </a:prstGeom>
        </p:spPr>
        <p:txBody>
          <a:bodyPr vert="horz" wrap="square" lIns="0" tIns="12700" rIns="0" bIns="0" rtlCol="0">
            <a:spAutoFit/>
          </a:bodyPr>
          <a:lstStyle/>
          <a:p>
            <a:pPr marL="12700">
              <a:lnSpc>
                <a:spcPct val="100000"/>
              </a:lnSpc>
              <a:spcBef>
                <a:spcPts val="100"/>
              </a:spcBef>
            </a:pPr>
            <a:r>
              <a:rPr lang="uk-UA" sz="1000" b="1" dirty="0">
                <a:solidFill>
                  <a:srgbClr val="706F6F"/>
                </a:solidFill>
                <a:latin typeface="Calibri"/>
                <a:cs typeface="Calibri"/>
              </a:rPr>
              <a:t>0</a:t>
            </a:r>
            <a:r>
              <a:rPr lang="uk-UA" sz="1000" b="1" spc="40" dirty="0">
                <a:solidFill>
                  <a:srgbClr val="706F6F"/>
                </a:solidFill>
                <a:latin typeface="Calibri"/>
                <a:cs typeface="Calibri"/>
              </a:rPr>
              <a:t>8</a:t>
            </a:r>
            <a:endParaRPr lang="uk-UA" sz="1000" dirty="0">
              <a:latin typeface="Calibri"/>
              <a:cs typeface="Calibri"/>
            </a:endParaRPr>
          </a:p>
        </p:txBody>
      </p:sp>
      <p:sp>
        <p:nvSpPr>
          <p:cNvPr id="15" name="object 15"/>
          <p:cNvSpPr txBox="1"/>
          <p:nvPr/>
        </p:nvSpPr>
        <p:spPr>
          <a:xfrm>
            <a:off x="1512570" y="6092528"/>
            <a:ext cx="2146300" cy="487313"/>
          </a:xfrm>
          <a:prstGeom prst="rect">
            <a:avLst/>
          </a:prstGeom>
        </p:spPr>
        <p:txBody>
          <a:bodyPr vert="horz" wrap="square" lIns="0" tIns="12700" rIns="0" bIns="0" rtlCol="0">
            <a:spAutoFit/>
          </a:bodyPr>
          <a:lstStyle/>
          <a:p>
            <a:pPr marL="12700" marR="5080">
              <a:lnSpc>
                <a:spcPct val="100000"/>
              </a:lnSpc>
              <a:spcBef>
                <a:spcPts val="100"/>
              </a:spcBef>
            </a:pPr>
            <a:r>
              <a:rPr lang="uk-UA" sz="1000" spc="-5" dirty="0">
                <a:solidFill>
                  <a:srgbClr val="706F6F"/>
                </a:solidFill>
                <a:latin typeface="Calibri"/>
                <a:cs typeface="Calibri"/>
              </a:rPr>
              <a:t>Укладання </a:t>
            </a:r>
            <a:r>
              <a:rPr lang="uk-UA" sz="1000" dirty="0">
                <a:solidFill>
                  <a:srgbClr val="706F6F"/>
                </a:solidFill>
                <a:latin typeface="Calibri"/>
                <a:cs typeface="Calibri"/>
              </a:rPr>
              <a:t>контрактів/здійснення </a:t>
            </a:r>
            <a:r>
              <a:rPr lang="uk-UA" sz="1000" spc="-5" dirty="0">
                <a:solidFill>
                  <a:srgbClr val="706F6F"/>
                </a:solidFill>
                <a:latin typeface="Calibri"/>
                <a:cs typeface="Calibri"/>
              </a:rPr>
              <a:t>закупівель</a:t>
            </a:r>
            <a:r>
              <a:rPr lang="uk-UA" sz="1000" spc="-20" dirty="0">
                <a:solidFill>
                  <a:srgbClr val="706F6F"/>
                </a:solidFill>
                <a:latin typeface="Calibri"/>
                <a:cs typeface="Calibri"/>
              </a:rPr>
              <a:t> </a:t>
            </a:r>
          </a:p>
          <a:p>
            <a:pPr marL="12700" marR="5080">
              <a:lnSpc>
                <a:spcPct val="100000"/>
              </a:lnSpc>
              <a:spcBef>
                <a:spcPts val="100"/>
              </a:spcBef>
            </a:pPr>
            <a:r>
              <a:rPr lang="uk-UA" sz="1000" spc="35" dirty="0">
                <a:solidFill>
                  <a:srgbClr val="706F6F"/>
                </a:solidFill>
                <a:latin typeface="Calibri"/>
                <a:cs typeface="Calibri"/>
              </a:rPr>
              <a:t>Конфлікти </a:t>
            </a:r>
            <a:r>
              <a:rPr lang="uk-UA" sz="1000" spc="-210" dirty="0">
                <a:solidFill>
                  <a:srgbClr val="706F6F"/>
                </a:solidFill>
                <a:latin typeface="Calibri"/>
                <a:cs typeface="Calibri"/>
              </a:rPr>
              <a:t> </a:t>
            </a:r>
            <a:r>
              <a:rPr lang="uk-UA" sz="1000" spc="30" dirty="0">
                <a:solidFill>
                  <a:srgbClr val="706F6F"/>
                </a:solidFill>
                <a:latin typeface="Calibri"/>
                <a:cs typeface="Calibri"/>
              </a:rPr>
              <a:t>інтересів</a:t>
            </a:r>
            <a:endParaRPr lang="uk-UA" sz="1000" dirty="0">
              <a:latin typeface="Calibri"/>
              <a:cs typeface="Calibri"/>
            </a:endParaRPr>
          </a:p>
        </p:txBody>
      </p:sp>
      <p:sp>
        <p:nvSpPr>
          <p:cNvPr id="16" name="object 16"/>
          <p:cNvSpPr txBox="1"/>
          <p:nvPr/>
        </p:nvSpPr>
        <p:spPr>
          <a:xfrm>
            <a:off x="1066800" y="6251790"/>
            <a:ext cx="159385" cy="166712"/>
          </a:xfrm>
          <a:prstGeom prst="rect">
            <a:avLst/>
          </a:prstGeom>
        </p:spPr>
        <p:txBody>
          <a:bodyPr vert="horz" wrap="square" lIns="0" tIns="12700" rIns="0" bIns="0" rtlCol="0">
            <a:spAutoFit/>
          </a:bodyPr>
          <a:lstStyle/>
          <a:p>
            <a:pPr marL="12700">
              <a:lnSpc>
                <a:spcPct val="100000"/>
              </a:lnSpc>
              <a:spcBef>
                <a:spcPts val="100"/>
              </a:spcBef>
            </a:pPr>
            <a:r>
              <a:rPr lang="uk-UA" sz="1000" b="1" dirty="0">
                <a:solidFill>
                  <a:srgbClr val="706F6F"/>
                </a:solidFill>
                <a:latin typeface="Calibri"/>
                <a:cs typeface="Calibri"/>
              </a:rPr>
              <a:t>0</a:t>
            </a:r>
            <a:r>
              <a:rPr lang="uk-UA" sz="1000" b="1" spc="40" dirty="0">
                <a:solidFill>
                  <a:srgbClr val="706F6F"/>
                </a:solidFill>
                <a:latin typeface="Calibri"/>
                <a:cs typeface="Calibri"/>
              </a:rPr>
              <a:t>9</a:t>
            </a:r>
            <a:endParaRPr lang="uk-UA" sz="1000" dirty="0">
              <a:latin typeface="Calibri"/>
              <a:cs typeface="Calibri"/>
            </a:endParaRPr>
          </a:p>
        </p:txBody>
      </p:sp>
      <p:sp>
        <p:nvSpPr>
          <p:cNvPr id="17" name="object 17"/>
          <p:cNvSpPr txBox="1"/>
          <p:nvPr/>
        </p:nvSpPr>
        <p:spPr>
          <a:xfrm>
            <a:off x="1512570" y="6767393"/>
            <a:ext cx="2027555" cy="166712"/>
          </a:xfrm>
          <a:prstGeom prst="rect">
            <a:avLst/>
          </a:prstGeom>
        </p:spPr>
        <p:txBody>
          <a:bodyPr vert="horz" wrap="square" lIns="0" tIns="12700" rIns="0" bIns="0" rtlCol="0">
            <a:spAutoFit/>
          </a:bodyPr>
          <a:lstStyle/>
          <a:p>
            <a:pPr marL="12700">
              <a:lnSpc>
                <a:spcPct val="100000"/>
              </a:lnSpc>
              <a:spcBef>
                <a:spcPts val="100"/>
              </a:spcBef>
            </a:pPr>
            <a:r>
              <a:rPr lang="uk-UA" sz="1000" dirty="0">
                <a:solidFill>
                  <a:srgbClr val="706F6F"/>
                </a:solidFill>
                <a:latin typeface="Calibri"/>
                <a:cs typeface="Calibri"/>
              </a:rPr>
              <a:t>Робота з </a:t>
            </a:r>
            <a:r>
              <a:rPr lang="uk-UA" sz="1000" spc="-15" dirty="0">
                <a:solidFill>
                  <a:srgbClr val="706F6F"/>
                </a:solidFill>
                <a:latin typeface="Calibri"/>
                <a:cs typeface="Calibri"/>
              </a:rPr>
              <a:t>інсайдерською</a:t>
            </a:r>
            <a:r>
              <a:rPr lang="uk-UA" sz="1000" spc="-25" dirty="0">
                <a:solidFill>
                  <a:srgbClr val="706F6F"/>
                </a:solidFill>
                <a:latin typeface="Calibri"/>
                <a:cs typeface="Calibri"/>
              </a:rPr>
              <a:t> </a:t>
            </a:r>
            <a:r>
              <a:rPr lang="uk-UA" sz="1000" spc="-15" dirty="0">
                <a:solidFill>
                  <a:srgbClr val="706F6F"/>
                </a:solidFill>
                <a:latin typeface="Calibri"/>
                <a:cs typeface="Calibri"/>
              </a:rPr>
              <a:t>інформацією</a:t>
            </a:r>
            <a:endParaRPr lang="uk-UA" sz="1000" dirty="0">
              <a:latin typeface="Calibri"/>
              <a:cs typeface="Calibri"/>
            </a:endParaRPr>
          </a:p>
        </p:txBody>
      </p:sp>
      <p:sp>
        <p:nvSpPr>
          <p:cNvPr id="18" name="object 18"/>
          <p:cNvSpPr txBox="1"/>
          <p:nvPr/>
        </p:nvSpPr>
        <p:spPr>
          <a:xfrm>
            <a:off x="1066800" y="6724408"/>
            <a:ext cx="145415" cy="166712"/>
          </a:xfrm>
          <a:prstGeom prst="rect">
            <a:avLst/>
          </a:prstGeom>
        </p:spPr>
        <p:txBody>
          <a:bodyPr vert="horz" wrap="square" lIns="0" tIns="12700" rIns="0" bIns="0" rtlCol="0">
            <a:spAutoFit/>
          </a:bodyPr>
          <a:lstStyle/>
          <a:p>
            <a:pPr marL="12700">
              <a:lnSpc>
                <a:spcPct val="100000"/>
              </a:lnSpc>
              <a:spcBef>
                <a:spcPts val="100"/>
              </a:spcBef>
            </a:pPr>
            <a:r>
              <a:rPr lang="uk-UA" sz="1000" b="1" spc="-55" dirty="0">
                <a:solidFill>
                  <a:srgbClr val="706F6F"/>
                </a:solidFill>
                <a:latin typeface="Calibri"/>
                <a:cs typeface="Calibri"/>
              </a:rPr>
              <a:t>1</a:t>
            </a:r>
            <a:r>
              <a:rPr lang="uk-UA" sz="1000" b="1" spc="-25" dirty="0">
                <a:solidFill>
                  <a:srgbClr val="706F6F"/>
                </a:solidFill>
                <a:latin typeface="Calibri"/>
                <a:cs typeface="Calibri"/>
              </a:rPr>
              <a:t>0</a:t>
            </a:r>
            <a:endParaRPr lang="uk-UA" sz="1000" dirty="0">
              <a:latin typeface="Calibri"/>
              <a:cs typeface="Calibri"/>
            </a:endParaRPr>
          </a:p>
        </p:txBody>
      </p:sp>
      <p:sp>
        <p:nvSpPr>
          <p:cNvPr id="19" name="object 19"/>
          <p:cNvSpPr txBox="1"/>
          <p:nvPr/>
        </p:nvSpPr>
        <p:spPr>
          <a:xfrm>
            <a:off x="1524000" y="7297057"/>
            <a:ext cx="2016125" cy="487313"/>
          </a:xfrm>
          <a:prstGeom prst="rect">
            <a:avLst/>
          </a:prstGeom>
        </p:spPr>
        <p:txBody>
          <a:bodyPr vert="horz" wrap="square" lIns="0" tIns="12700" rIns="0" bIns="0" rtlCol="0">
            <a:spAutoFit/>
          </a:bodyPr>
          <a:lstStyle/>
          <a:p>
            <a:pPr marL="12700" marR="5080" algn="just">
              <a:lnSpc>
                <a:spcPct val="100000"/>
              </a:lnSpc>
              <a:spcBef>
                <a:spcPts val="100"/>
              </a:spcBef>
            </a:pPr>
            <a:r>
              <a:rPr lang="uk-UA" sz="1000" spc="5" dirty="0">
                <a:solidFill>
                  <a:srgbClr val="706F6F"/>
                </a:solidFill>
                <a:latin typeface="Calibri"/>
                <a:cs typeface="Calibri"/>
              </a:rPr>
              <a:t>Відмивання</a:t>
            </a:r>
            <a:r>
              <a:rPr lang="uk-UA" sz="1000" spc="-45" dirty="0">
                <a:solidFill>
                  <a:srgbClr val="706F6F"/>
                </a:solidFill>
                <a:latin typeface="Calibri"/>
                <a:cs typeface="Calibri"/>
              </a:rPr>
              <a:t> </a:t>
            </a:r>
            <a:r>
              <a:rPr lang="uk-UA" sz="1000" spc="5" dirty="0">
                <a:solidFill>
                  <a:srgbClr val="706F6F"/>
                </a:solidFill>
                <a:latin typeface="Calibri"/>
                <a:cs typeface="Calibri"/>
              </a:rPr>
              <a:t>грошей</a:t>
            </a:r>
            <a:r>
              <a:rPr lang="uk-UA" sz="1000" spc="-40" dirty="0">
                <a:solidFill>
                  <a:srgbClr val="706F6F"/>
                </a:solidFill>
                <a:latin typeface="Calibri"/>
                <a:cs typeface="Calibri"/>
              </a:rPr>
              <a:t> </a:t>
            </a:r>
            <a:r>
              <a:rPr lang="uk-UA" sz="1000" spc="10" dirty="0">
                <a:solidFill>
                  <a:srgbClr val="706F6F"/>
                </a:solidFill>
                <a:latin typeface="Calibri"/>
                <a:cs typeface="Calibri"/>
              </a:rPr>
              <a:t>та</a:t>
            </a:r>
            <a:r>
              <a:rPr lang="uk-UA" sz="1000" spc="-45" dirty="0">
                <a:solidFill>
                  <a:srgbClr val="706F6F"/>
                </a:solidFill>
                <a:latin typeface="Calibri"/>
                <a:cs typeface="Calibri"/>
              </a:rPr>
              <a:t> </a:t>
            </a:r>
            <a:r>
              <a:rPr lang="uk-UA" sz="1000" spc="5" dirty="0">
                <a:solidFill>
                  <a:srgbClr val="706F6F"/>
                </a:solidFill>
                <a:latin typeface="Calibri"/>
                <a:cs typeface="Calibri"/>
              </a:rPr>
              <a:t>фінансування </a:t>
            </a:r>
            <a:r>
              <a:rPr lang="uk-UA" sz="1000" spc="-215" dirty="0">
                <a:solidFill>
                  <a:srgbClr val="706F6F"/>
                </a:solidFill>
                <a:latin typeface="Calibri"/>
                <a:cs typeface="Calibri"/>
              </a:rPr>
              <a:t> </a:t>
            </a:r>
            <a:r>
              <a:rPr lang="uk-UA" sz="1000" spc="5" dirty="0">
                <a:solidFill>
                  <a:srgbClr val="706F6F"/>
                </a:solidFill>
                <a:latin typeface="Calibri"/>
                <a:cs typeface="Calibri"/>
              </a:rPr>
              <a:t>тероризму </a:t>
            </a:r>
          </a:p>
          <a:p>
            <a:pPr marL="12700" marR="5080" algn="just">
              <a:lnSpc>
                <a:spcPct val="100000"/>
              </a:lnSpc>
              <a:spcBef>
                <a:spcPts val="100"/>
              </a:spcBef>
            </a:pPr>
            <a:r>
              <a:rPr lang="uk-UA" sz="1000" spc="20" dirty="0">
                <a:solidFill>
                  <a:srgbClr val="706F6F"/>
                </a:solidFill>
                <a:latin typeface="Calibri"/>
                <a:cs typeface="Calibri"/>
              </a:rPr>
              <a:t>Конкуренція</a:t>
            </a:r>
            <a:r>
              <a:rPr lang="uk-UA" sz="1000" spc="15" dirty="0">
                <a:solidFill>
                  <a:srgbClr val="706F6F"/>
                </a:solidFill>
                <a:latin typeface="Calibri"/>
                <a:cs typeface="Calibri"/>
              </a:rPr>
              <a:t>/</a:t>
            </a:r>
            <a:r>
              <a:rPr lang="uk-UA" sz="1000" spc="20" dirty="0">
                <a:solidFill>
                  <a:srgbClr val="706F6F"/>
                </a:solidFill>
                <a:latin typeface="Calibri"/>
                <a:cs typeface="Calibri"/>
              </a:rPr>
              <a:t>заборона </a:t>
            </a:r>
            <a:r>
              <a:rPr lang="uk-UA" sz="1000" spc="-215" dirty="0">
                <a:solidFill>
                  <a:srgbClr val="706F6F"/>
                </a:solidFill>
                <a:latin typeface="Calibri"/>
                <a:cs typeface="Calibri"/>
              </a:rPr>
              <a:t> </a:t>
            </a:r>
            <a:r>
              <a:rPr lang="uk-UA" sz="1000" spc="20" dirty="0">
                <a:solidFill>
                  <a:srgbClr val="706F6F"/>
                </a:solidFill>
                <a:latin typeface="Calibri"/>
                <a:cs typeface="Calibri"/>
              </a:rPr>
              <a:t>картелів</a:t>
            </a:r>
            <a:endParaRPr lang="uk-UA" sz="1000" dirty="0">
              <a:latin typeface="Calibri"/>
              <a:cs typeface="Calibri"/>
            </a:endParaRPr>
          </a:p>
        </p:txBody>
      </p:sp>
      <p:sp>
        <p:nvSpPr>
          <p:cNvPr id="20" name="object 20"/>
          <p:cNvSpPr txBox="1"/>
          <p:nvPr/>
        </p:nvSpPr>
        <p:spPr>
          <a:xfrm>
            <a:off x="1060131" y="8000021"/>
            <a:ext cx="145415" cy="166712"/>
          </a:xfrm>
          <a:prstGeom prst="rect">
            <a:avLst/>
          </a:prstGeom>
        </p:spPr>
        <p:txBody>
          <a:bodyPr vert="horz" wrap="square" lIns="0" tIns="12700" rIns="0" bIns="0" rtlCol="0">
            <a:spAutoFit/>
          </a:bodyPr>
          <a:lstStyle/>
          <a:p>
            <a:pPr marL="12700">
              <a:lnSpc>
                <a:spcPct val="100000"/>
              </a:lnSpc>
              <a:spcBef>
                <a:spcPts val="100"/>
              </a:spcBef>
            </a:pPr>
            <a:r>
              <a:rPr lang="uk-UA" sz="1000" b="1" spc="-55" dirty="0">
                <a:solidFill>
                  <a:srgbClr val="706F6F"/>
                </a:solidFill>
                <a:latin typeface="Calibri"/>
                <a:cs typeface="Calibri"/>
              </a:rPr>
              <a:t>12</a:t>
            </a:r>
            <a:endParaRPr lang="uk-UA" sz="1000" dirty="0">
              <a:latin typeface="Calibri"/>
              <a:cs typeface="Calibri"/>
            </a:endParaRPr>
          </a:p>
        </p:txBody>
      </p:sp>
      <p:sp>
        <p:nvSpPr>
          <p:cNvPr id="21" name="object 21"/>
          <p:cNvSpPr txBox="1"/>
          <p:nvPr/>
        </p:nvSpPr>
        <p:spPr>
          <a:xfrm>
            <a:off x="1536700" y="7877441"/>
            <a:ext cx="1489710" cy="487313"/>
          </a:xfrm>
          <a:prstGeom prst="rect">
            <a:avLst/>
          </a:prstGeom>
        </p:spPr>
        <p:txBody>
          <a:bodyPr vert="horz" wrap="square" lIns="0" tIns="12700" rIns="0" bIns="0" rtlCol="0">
            <a:spAutoFit/>
          </a:bodyPr>
          <a:lstStyle/>
          <a:p>
            <a:pPr marL="12700" marR="5080">
              <a:lnSpc>
                <a:spcPct val="100000"/>
              </a:lnSpc>
              <a:spcBef>
                <a:spcPts val="100"/>
              </a:spcBef>
            </a:pPr>
            <a:r>
              <a:rPr lang="uk-UA" sz="1000" spc="20" dirty="0">
                <a:solidFill>
                  <a:srgbClr val="706F6F"/>
                </a:solidFill>
                <a:latin typeface="Calibri"/>
                <a:cs typeface="Calibri"/>
              </a:rPr>
              <a:t>Конфіденційність</a:t>
            </a:r>
            <a:r>
              <a:rPr lang="uk-UA" sz="1000" spc="-20" dirty="0">
                <a:solidFill>
                  <a:srgbClr val="706F6F"/>
                </a:solidFill>
                <a:latin typeface="Calibri"/>
                <a:cs typeface="Calibri"/>
              </a:rPr>
              <a:t> </a:t>
            </a:r>
            <a:r>
              <a:rPr lang="uk-UA" sz="1000" spc="15" dirty="0">
                <a:solidFill>
                  <a:srgbClr val="706F6F"/>
                </a:solidFill>
                <a:latin typeface="Calibri"/>
                <a:cs typeface="Calibri"/>
              </a:rPr>
              <a:t>/</a:t>
            </a:r>
            <a:r>
              <a:rPr lang="uk-UA" sz="1000" spc="-15" dirty="0">
                <a:solidFill>
                  <a:srgbClr val="706F6F"/>
                </a:solidFill>
                <a:latin typeface="Calibri"/>
                <a:cs typeface="Calibri"/>
              </a:rPr>
              <a:t> </a:t>
            </a:r>
            <a:r>
              <a:rPr lang="uk-UA" sz="1000" spc="20" dirty="0">
                <a:solidFill>
                  <a:srgbClr val="706F6F"/>
                </a:solidFill>
                <a:latin typeface="Calibri"/>
                <a:cs typeface="Calibri"/>
              </a:rPr>
              <a:t>Захист </a:t>
            </a:r>
            <a:r>
              <a:rPr lang="uk-UA" sz="1000" spc="-210" dirty="0">
                <a:solidFill>
                  <a:srgbClr val="706F6F"/>
                </a:solidFill>
                <a:latin typeface="Calibri"/>
                <a:cs typeface="Calibri"/>
              </a:rPr>
              <a:t> </a:t>
            </a:r>
            <a:r>
              <a:rPr lang="uk-UA" sz="1000" spc="20" dirty="0">
                <a:solidFill>
                  <a:srgbClr val="706F6F"/>
                </a:solidFill>
                <a:latin typeface="Calibri"/>
                <a:cs typeface="Calibri"/>
              </a:rPr>
              <a:t>даних </a:t>
            </a:r>
          </a:p>
          <a:p>
            <a:pPr marL="12700" marR="5080">
              <a:lnSpc>
                <a:spcPct val="100000"/>
              </a:lnSpc>
              <a:spcBef>
                <a:spcPts val="100"/>
              </a:spcBef>
            </a:pPr>
            <a:r>
              <a:rPr lang="uk-UA" sz="1000" spc="5" dirty="0">
                <a:solidFill>
                  <a:srgbClr val="706F6F"/>
                </a:solidFill>
                <a:latin typeface="Calibri"/>
                <a:cs typeface="Calibri"/>
              </a:rPr>
              <a:t>Корпоративні </a:t>
            </a:r>
            <a:r>
              <a:rPr lang="uk-UA" sz="1000" spc="10" dirty="0">
                <a:solidFill>
                  <a:srgbClr val="706F6F"/>
                </a:solidFill>
                <a:latin typeface="Calibri"/>
                <a:cs typeface="Calibri"/>
              </a:rPr>
              <a:t> </a:t>
            </a:r>
            <a:r>
              <a:rPr lang="uk-UA" sz="1000" dirty="0">
                <a:solidFill>
                  <a:srgbClr val="706F6F"/>
                </a:solidFill>
                <a:latin typeface="Calibri"/>
                <a:cs typeface="Calibri"/>
              </a:rPr>
              <a:t>комунікації</a:t>
            </a:r>
            <a:endParaRPr lang="uk-UA" sz="1000" dirty="0">
              <a:latin typeface="Calibri"/>
              <a:cs typeface="Calibri"/>
            </a:endParaRPr>
          </a:p>
        </p:txBody>
      </p:sp>
      <p:sp>
        <p:nvSpPr>
          <p:cNvPr id="22" name="object 22"/>
          <p:cNvSpPr txBox="1"/>
          <p:nvPr/>
        </p:nvSpPr>
        <p:spPr>
          <a:xfrm>
            <a:off x="1060132" y="8674656"/>
            <a:ext cx="145415" cy="166712"/>
          </a:xfrm>
          <a:prstGeom prst="rect">
            <a:avLst/>
          </a:prstGeom>
        </p:spPr>
        <p:txBody>
          <a:bodyPr vert="horz" wrap="square" lIns="0" tIns="12700" rIns="0" bIns="0" rtlCol="0">
            <a:spAutoFit/>
          </a:bodyPr>
          <a:lstStyle/>
          <a:p>
            <a:pPr marL="12700">
              <a:lnSpc>
                <a:spcPct val="100000"/>
              </a:lnSpc>
              <a:spcBef>
                <a:spcPts val="100"/>
              </a:spcBef>
            </a:pPr>
            <a:r>
              <a:rPr lang="uk-UA" sz="1000" b="1" spc="-55" dirty="0">
                <a:solidFill>
                  <a:srgbClr val="706F6F"/>
                </a:solidFill>
                <a:latin typeface="Calibri"/>
                <a:cs typeface="Calibri"/>
              </a:rPr>
              <a:t>1</a:t>
            </a:r>
            <a:r>
              <a:rPr lang="uk-UA" sz="1000" b="1" spc="-25" dirty="0">
                <a:solidFill>
                  <a:srgbClr val="706F6F"/>
                </a:solidFill>
                <a:latin typeface="Calibri"/>
                <a:cs typeface="Calibri"/>
              </a:rPr>
              <a:t>3</a:t>
            </a:r>
            <a:endParaRPr lang="uk-UA" sz="1000" dirty="0">
              <a:latin typeface="Calibri"/>
              <a:cs typeface="Calibri"/>
            </a:endParaRPr>
          </a:p>
        </p:txBody>
      </p:sp>
      <p:sp>
        <p:nvSpPr>
          <p:cNvPr id="23" name="object 23"/>
          <p:cNvSpPr txBox="1"/>
          <p:nvPr/>
        </p:nvSpPr>
        <p:spPr>
          <a:xfrm>
            <a:off x="1524000" y="8594992"/>
            <a:ext cx="1644650" cy="331470"/>
          </a:xfrm>
          <a:prstGeom prst="rect">
            <a:avLst/>
          </a:prstGeom>
        </p:spPr>
        <p:txBody>
          <a:bodyPr vert="horz" wrap="square" lIns="0" tIns="11430" rIns="0" bIns="0" rtlCol="0">
            <a:spAutoFit/>
          </a:bodyPr>
          <a:lstStyle/>
          <a:p>
            <a:pPr marL="12700" marR="5080">
              <a:lnSpc>
                <a:spcPct val="100800"/>
              </a:lnSpc>
              <a:spcBef>
                <a:spcPts val="90"/>
              </a:spcBef>
            </a:pPr>
            <a:r>
              <a:rPr lang="uk-UA" sz="1000" spc="20" dirty="0">
                <a:solidFill>
                  <a:srgbClr val="706F6F"/>
                </a:solidFill>
                <a:latin typeface="Calibri"/>
                <a:cs typeface="Calibri"/>
              </a:rPr>
              <a:t>Використання</a:t>
            </a:r>
            <a:r>
              <a:rPr lang="uk-UA" sz="1000" spc="-50" dirty="0">
                <a:solidFill>
                  <a:srgbClr val="706F6F"/>
                </a:solidFill>
                <a:latin typeface="Calibri"/>
                <a:cs typeface="Calibri"/>
              </a:rPr>
              <a:t> </a:t>
            </a:r>
            <a:r>
              <a:rPr lang="uk-UA" sz="1000" spc="20" dirty="0">
                <a:solidFill>
                  <a:srgbClr val="706F6F"/>
                </a:solidFill>
                <a:latin typeface="Calibri"/>
                <a:cs typeface="Calibri"/>
              </a:rPr>
              <a:t>ІТ</a:t>
            </a:r>
            <a:r>
              <a:rPr lang="uk-UA" sz="1000" spc="-50" dirty="0">
                <a:solidFill>
                  <a:srgbClr val="706F6F"/>
                </a:solidFill>
                <a:latin typeface="Calibri"/>
                <a:cs typeface="Calibri"/>
              </a:rPr>
              <a:t> </a:t>
            </a:r>
            <a:r>
              <a:rPr lang="uk-UA" sz="1000" spc="25" dirty="0">
                <a:solidFill>
                  <a:srgbClr val="706F6F"/>
                </a:solidFill>
                <a:latin typeface="Calibri"/>
                <a:cs typeface="Calibri"/>
              </a:rPr>
              <a:t>та</a:t>
            </a:r>
            <a:r>
              <a:rPr lang="uk-UA" sz="1000" spc="-50" dirty="0">
                <a:solidFill>
                  <a:srgbClr val="706F6F"/>
                </a:solidFill>
                <a:latin typeface="Calibri"/>
                <a:cs typeface="Calibri"/>
              </a:rPr>
              <a:t> </a:t>
            </a:r>
            <a:r>
              <a:rPr lang="uk-UA" sz="1000" spc="15" dirty="0">
                <a:solidFill>
                  <a:srgbClr val="706F6F"/>
                </a:solidFill>
                <a:latin typeface="Calibri"/>
                <a:cs typeface="Calibri"/>
              </a:rPr>
              <a:t>Інтернету </a:t>
            </a:r>
            <a:r>
              <a:rPr lang="uk-UA" sz="1000" spc="-215" dirty="0">
                <a:solidFill>
                  <a:srgbClr val="706F6F"/>
                </a:solidFill>
                <a:latin typeface="Calibri"/>
                <a:cs typeface="Calibri"/>
              </a:rPr>
              <a:t> </a:t>
            </a:r>
            <a:r>
              <a:rPr lang="uk-UA" sz="1000" spc="10" dirty="0">
                <a:solidFill>
                  <a:srgbClr val="706F6F"/>
                </a:solidFill>
                <a:latin typeface="Calibri"/>
                <a:cs typeface="Calibri"/>
              </a:rPr>
              <a:t>Захист</a:t>
            </a:r>
            <a:r>
              <a:rPr lang="uk-UA" sz="1000" spc="-15" dirty="0">
                <a:solidFill>
                  <a:srgbClr val="706F6F"/>
                </a:solidFill>
                <a:latin typeface="Calibri"/>
                <a:cs typeface="Calibri"/>
              </a:rPr>
              <a:t> </a:t>
            </a:r>
            <a:r>
              <a:rPr lang="uk-UA" sz="1000" spc="15" dirty="0">
                <a:solidFill>
                  <a:srgbClr val="706F6F"/>
                </a:solidFill>
                <a:latin typeface="Calibri"/>
                <a:cs typeface="Calibri"/>
              </a:rPr>
              <a:t>майна</a:t>
            </a:r>
            <a:r>
              <a:rPr lang="uk-UA" sz="1000" spc="-10" dirty="0">
                <a:solidFill>
                  <a:srgbClr val="706F6F"/>
                </a:solidFill>
                <a:latin typeface="Calibri"/>
                <a:cs typeface="Calibri"/>
              </a:rPr>
              <a:t> </a:t>
            </a:r>
            <a:r>
              <a:rPr lang="uk-UA" sz="1000" spc="10" dirty="0">
                <a:solidFill>
                  <a:srgbClr val="706F6F"/>
                </a:solidFill>
                <a:latin typeface="Calibri"/>
                <a:cs typeface="Calibri"/>
              </a:rPr>
              <a:t>компанії</a:t>
            </a:r>
            <a:endParaRPr lang="uk-UA" sz="1000" dirty="0">
              <a:latin typeface="Calibri"/>
              <a:cs typeface="Calibri"/>
            </a:endParaRPr>
          </a:p>
        </p:txBody>
      </p:sp>
      <p:sp>
        <p:nvSpPr>
          <p:cNvPr id="24" name="object 24"/>
          <p:cNvSpPr txBox="1"/>
          <p:nvPr/>
        </p:nvSpPr>
        <p:spPr>
          <a:xfrm>
            <a:off x="973137" y="9314326"/>
            <a:ext cx="346710" cy="166712"/>
          </a:xfrm>
          <a:prstGeom prst="rect">
            <a:avLst/>
          </a:prstGeom>
        </p:spPr>
        <p:txBody>
          <a:bodyPr vert="horz" wrap="square" lIns="0" tIns="12700" rIns="0" bIns="0" rtlCol="0">
            <a:spAutoFit/>
          </a:bodyPr>
          <a:lstStyle/>
          <a:p>
            <a:pPr marL="12700">
              <a:lnSpc>
                <a:spcPct val="100000"/>
              </a:lnSpc>
              <a:spcBef>
                <a:spcPts val="100"/>
              </a:spcBef>
            </a:pPr>
            <a:r>
              <a:rPr lang="uk-UA" sz="1000" b="1" spc="35" dirty="0">
                <a:solidFill>
                  <a:srgbClr val="706F6F"/>
                </a:solidFill>
                <a:latin typeface="Calibri"/>
                <a:cs typeface="Calibri"/>
              </a:rPr>
              <a:t>14-15</a:t>
            </a:r>
            <a:endParaRPr lang="uk-UA" sz="1000" dirty="0">
              <a:latin typeface="Calibri"/>
              <a:cs typeface="Calibri"/>
            </a:endParaRPr>
          </a:p>
        </p:txBody>
      </p:sp>
      <p:sp>
        <p:nvSpPr>
          <p:cNvPr id="25" name="object 25"/>
          <p:cNvSpPr txBox="1"/>
          <p:nvPr/>
        </p:nvSpPr>
        <p:spPr>
          <a:xfrm>
            <a:off x="1524000" y="9156700"/>
            <a:ext cx="1725930" cy="481965"/>
          </a:xfrm>
          <a:prstGeom prst="rect">
            <a:avLst/>
          </a:prstGeom>
        </p:spPr>
        <p:txBody>
          <a:bodyPr vert="horz" wrap="square" lIns="0" tIns="12700" rIns="0" bIns="0" rtlCol="0">
            <a:spAutoFit/>
          </a:bodyPr>
          <a:lstStyle/>
          <a:p>
            <a:pPr marL="12700" marR="5080">
              <a:lnSpc>
                <a:spcPct val="100000"/>
              </a:lnSpc>
              <a:spcBef>
                <a:spcPts val="100"/>
              </a:spcBef>
            </a:pPr>
            <a:r>
              <a:rPr lang="uk-UA" sz="1000" spc="45" dirty="0">
                <a:solidFill>
                  <a:srgbClr val="706F6F"/>
                </a:solidFill>
                <a:latin typeface="Calibri"/>
                <a:cs typeface="Calibri"/>
              </a:rPr>
              <a:t>Клімат </a:t>
            </a:r>
            <a:r>
              <a:rPr lang="uk-UA" sz="1000" spc="40" dirty="0">
                <a:solidFill>
                  <a:srgbClr val="706F6F"/>
                </a:solidFill>
                <a:latin typeface="Calibri"/>
                <a:cs typeface="Calibri"/>
              </a:rPr>
              <a:t>та </a:t>
            </a:r>
            <a:r>
              <a:rPr lang="uk-UA" sz="1000" spc="45" dirty="0">
                <a:solidFill>
                  <a:srgbClr val="706F6F"/>
                </a:solidFill>
                <a:latin typeface="Calibri"/>
                <a:cs typeface="Calibri"/>
              </a:rPr>
              <a:t>охорона </a:t>
            </a:r>
            <a:r>
              <a:rPr lang="uk-UA" sz="1000" spc="50" dirty="0">
                <a:solidFill>
                  <a:srgbClr val="706F6F"/>
                </a:solidFill>
                <a:latin typeface="Calibri"/>
                <a:cs typeface="Calibri"/>
              </a:rPr>
              <a:t> навколишнього</a:t>
            </a:r>
            <a:r>
              <a:rPr lang="uk-UA" sz="1000" spc="-55" dirty="0">
                <a:solidFill>
                  <a:srgbClr val="706F6F"/>
                </a:solidFill>
                <a:latin typeface="Calibri"/>
                <a:cs typeface="Calibri"/>
              </a:rPr>
              <a:t> </a:t>
            </a:r>
            <a:r>
              <a:rPr lang="uk-UA" sz="1000" spc="50" dirty="0">
                <a:solidFill>
                  <a:srgbClr val="706F6F"/>
                </a:solidFill>
                <a:latin typeface="Calibri"/>
                <a:cs typeface="Calibri"/>
              </a:rPr>
              <a:t>середовища </a:t>
            </a:r>
            <a:r>
              <a:rPr lang="uk-UA" sz="1000" spc="-210" dirty="0">
                <a:solidFill>
                  <a:srgbClr val="706F6F"/>
                </a:solidFill>
                <a:latin typeface="Calibri"/>
                <a:cs typeface="Calibri"/>
              </a:rPr>
              <a:t> </a:t>
            </a:r>
            <a:r>
              <a:rPr lang="uk-UA" sz="1000" spc="-5" dirty="0">
                <a:solidFill>
                  <a:srgbClr val="706F6F"/>
                </a:solidFill>
                <a:latin typeface="Calibri"/>
                <a:cs typeface="Calibri"/>
              </a:rPr>
              <a:t>Повідомлення</a:t>
            </a:r>
            <a:r>
              <a:rPr lang="uk-UA" sz="1000" spc="-20" dirty="0">
                <a:solidFill>
                  <a:srgbClr val="706F6F"/>
                </a:solidFill>
                <a:latin typeface="Calibri"/>
                <a:cs typeface="Calibri"/>
              </a:rPr>
              <a:t> </a:t>
            </a:r>
            <a:r>
              <a:rPr lang="uk-UA" sz="1000" dirty="0">
                <a:solidFill>
                  <a:srgbClr val="706F6F"/>
                </a:solidFill>
                <a:latin typeface="Calibri"/>
                <a:cs typeface="Calibri"/>
              </a:rPr>
              <a:t>про</a:t>
            </a:r>
            <a:r>
              <a:rPr lang="uk-UA" sz="1000" spc="-10" dirty="0">
                <a:solidFill>
                  <a:srgbClr val="706F6F"/>
                </a:solidFill>
                <a:latin typeface="Calibri"/>
                <a:cs typeface="Calibri"/>
              </a:rPr>
              <a:t> </a:t>
            </a:r>
            <a:r>
              <a:rPr lang="uk-UA" sz="1000" spc="-5" dirty="0">
                <a:solidFill>
                  <a:srgbClr val="706F6F"/>
                </a:solidFill>
                <a:latin typeface="Calibri"/>
                <a:cs typeface="Calibri"/>
              </a:rPr>
              <a:t>порушення</a:t>
            </a:r>
            <a:endParaRPr lang="uk-UA" sz="1000" dirty="0">
              <a:latin typeface="Calibri"/>
              <a:cs typeface="Calibri"/>
            </a:endParaRPr>
          </a:p>
        </p:txBody>
      </p:sp>
      <p:pic>
        <p:nvPicPr>
          <p:cNvPr id="26" name="object 26"/>
          <p:cNvPicPr/>
          <p:nvPr/>
        </p:nvPicPr>
        <p:blipFill>
          <a:blip r:embed="rId2" cstate="print"/>
          <a:stretch>
            <a:fillRect/>
          </a:stretch>
        </p:blipFill>
        <p:spPr>
          <a:xfrm>
            <a:off x="0" y="12"/>
            <a:ext cx="7559992" cy="2111997"/>
          </a:xfrm>
          <a:prstGeom prst="rect">
            <a:avLst/>
          </a:prstGeom>
        </p:spPr>
      </p:pic>
      <p:sp>
        <p:nvSpPr>
          <p:cNvPr id="27" name="object 9"/>
          <p:cNvSpPr txBox="1"/>
          <p:nvPr/>
        </p:nvSpPr>
        <p:spPr>
          <a:xfrm>
            <a:off x="1512569" y="4173278"/>
            <a:ext cx="2693035" cy="166712"/>
          </a:xfrm>
          <a:prstGeom prst="rect">
            <a:avLst/>
          </a:prstGeom>
        </p:spPr>
        <p:txBody>
          <a:bodyPr vert="horz" wrap="square" lIns="0" tIns="12700" rIns="0" bIns="0" rtlCol="0">
            <a:spAutoFit/>
          </a:bodyPr>
          <a:lstStyle/>
          <a:p>
            <a:pPr marL="12700">
              <a:lnSpc>
                <a:spcPct val="100000"/>
              </a:lnSpc>
              <a:spcBef>
                <a:spcPts val="100"/>
              </a:spcBef>
            </a:pPr>
            <a:r>
              <a:rPr lang="uk-UA" sz="1000" spc="10" dirty="0">
                <a:solidFill>
                  <a:srgbClr val="706F6F"/>
                </a:solidFill>
                <a:latin typeface="Calibri"/>
                <a:cs typeface="Calibri"/>
              </a:rPr>
              <a:t>Принципи управління GRAWE</a:t>
            </a:r>
            <a:endParaRPr lang="uk-UA" sz="1000" dirty="0">
              <a:latin typeface="Calibri"/>
              <a:cs typeface="Calibri"/>
            </a:endParaRPr>
          </a:p>
        </p:txBody>
      </p:sp>
      <p:sp>
        <p:nvSpPr>
          <p:cNvPr id="28" name="object 20"/>
          <p:cNvSpPr txBox="1"/>
          <p:nvPr/>
        </p:nvSpPr>
        <p:spPr>
          <a:xfrm>
            <a:off x="1060130" y="7484904"/>
            <a:ext cx="145415" cy="166712"/>
          </a:xfrm>
          <a:prstGeom prst="rect">
            <a:avLst/>
          </a:prstGeom>
        </p:spPr>
        <p:txBody>
          <a:bodyPr vert="horz" wrap="square" lIns="0" tIns="12700" rIns="0" bIns="0" rtlCol="0">
            <a:spAutoFit/>
          </a:bodyPr>
          <a:lstStyle/>
          <a:p>
            <a:pPr marL="12700">
              <a:lnSpc>
                <a:spcPct val="100000"/>
              </a:lnSpc>
              <a:spcBef>
                <a:spcPts val="100"/>
              </a:spcBef>
            </a:pPr>
            <a:r>
              <a:rPr lang="uk-UA" sz="1000" b="1" spc="-55" dirty="0">
                <a:solidFill>
                  <a:srgbClr val="706F6F"/>
                </a:solidFill>
                <a:latin typeface="Calibri"/>
                <a:cs typeface="Calibri"/>
              </a:rPr>
              <a:t>1</a:t>
            </a:r>
            <a:r>
              <a:rPr lang="uk-UA" sz="1000" b="1" spc="-25" dirty="0">
                <a:solidFill>
                  <a:srgbClr val="706F6F"/>
                </a:solidFill>
                <a:latin typeface="Calibri"/>
                <a:cs typeface="Calibri"/>
              </a:rPr>
              <a:t>1</a:t>
            </a:r>
            <a:endParaRPr lang="uk-UA" sz="1000" dirty="0">
              <a:latin typeface="Calibri"/>
              <a:cs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5480" y="10070147"/>
            <a:ext cx="6704330" cy="587340"/>
          </a:xfrm>
          <a:prstGeom prst="rect">
            <a:avLst/>
          </a:prstGeom>
        </p:spPr>
        <p:txBody>
          <a:bodyPr vert="horz" wrap="square" lIns="0" tIns="12700" rIns="0" bIns="0" rtlCol="0">
            <a:spAutoFit/>
          </a:bodyPr>
          <a:lstStyle/>
          <a:p>
            <a:pPr marL="123189" marR="622300" indent="-73025">
              <a:lnSpc>
                <a:spcPct val="100000"/>
              </a:lnSpc>
              <a:spcBef>
                <a:spcPts val="100"/>
              </a:spcBef>
            </a:pPr>
            <a:r>
              <a:rPr lang="uk-UA" sz="1200" spc="30" baseline="27777" dirty="0">
                <a:solidFill>
                  <a:srgbClr val="706F6F"/>
                </a:solidFill>
                <a:latin typeface="Calibri"/>
                <a:cs typeface="Calibri"/>
              </a:rPr>
              <a:t>1)</a:t>
            </a:r>
            <a:r>
              <a:rPr lang="uk-UA" sz="1200" spc="-30" baseline="27777" dirty="0">
                <a:solidFill>
                  <a:srgbClr val="706F6F"/>
                </a:solidFill>
                <a:latin typeface="Calibri"/>
                <a:cs typeface="Calibri"/>
              </a:rPr>
              <a:t> </a:t>
            </a:r>
            <a:r>
              <a:rPr lang="uk-UA" sz="800" spc="35" dirty="0">
                <a:solidFill>
                  <a:srgbClr val="706F6F"/>
                </a:solidFill>
                <a:latin typeface="Calibri"/>
                <a:cs typeface="Calibri"/>
              </a:rPr>
              <a:t>З</a:t>
            </a:r>
            <a:r>
              <a:rPr lang="uk-UA" sz="800" spc="-20" dirty="0">
                <a:solidFill>
                  <a:srgbClr val="706F6F"/>
                </a:solidFill>
                <a:latin typeface="Calibri"/>
                <a:cs typeface="Calibri"/>
              </a:rPr>
              <a:t> </a:t>
            </a:r>
            <a:r>
              <a:rPr lang="uk-UA" sz="800" spc="20" dirty="0">
                <a:solidFill>
                  <a:srgbClr val="706F6F"/>
                </a:solidFill>
                <a:latin typeface="Calibri"/>
                <a:cs typeface="Calibri"/>
              </a:rPr>
              <a:t>міркувань</a:t>
            </a:r>
            <a:r>
              <a:rPr lang="uk-UA" sz="800" spc="-20" dirty="0">
                <a:solidFill>
                  <a:srgbClr val="706F6F"/>
                </a:solidFill>
                <a:latin typeface="Calibri"/>
                <a:cs typeface="Calibri"/>
              </a:rPr>
              <a:t> </a:t>
            </a:r>
            <a:r>
              <a:rPr lang="uk-UA" sz="800" spc="20" dirty="0">
                <a:solidFill>
                  <a:srgbClr val="706F6F"/>
                </a:solidFill>
                <a:latin typeface="Calibri"/>
                <a:cs typeface="Calibri"/>
              </a:rPr>
              <a:t>кращої</a:t>
            </a:r>
            <a:r>
              <a:rPr lang="uk-UA" sz="800" spc="-20" dirty="0">
                <a:solidFill>
                  <a:srgbClr val="706F6F"/>
                </a:solidFill>
                <a:latin typeface="Calibri"/>
                <a:cs typeface="Calibri"/>
              </a:rPr>
              <a:t> </a:t>
            </a:r>
            <a:r>
              <a:rPr lang="uk-UA" sz="800" spc="15" dirty="0">
                <a:solidFill>
                  <a:srgbClr val="706F6F"/>
                </a:solidFill>
                <a:latin typeface="Calibri"/>
                <a:cs typeface="Calibri"/>
              </a:rPr>
              <a:t>читабельності,</a:t>
            </a:r>
            <a:r>
              <a:rPr lang="uk-UA" sz="800" spc="-20" dirty="0">
                <a:solidFill>
                  <a:srgbClr val="706F6F"/>
                </a:solidFill>
                <a:latin typeface="Calibri"/>
                <a:cs typeface="Calibri"/>
              </a:rPr>
              <a:t> </a:t>
            </a:r>
            <a:r>
              <a:rPr lang="uk-UA" sz="800" spc="35" dirty="0">
                <a:solidFill>
                  <a:srgbClr val="706F6F"/>
                </a:solidFill>
                <a:latin typeface="Calibri"/>
                <a:cs typeface="Calibri"/>
              </a:rPr>
              <a:t>у</a:t>
            </a:r>
            <a:r>
              <a:rPr lang="uk-UA" sz="800" spc="-20" dirty="0">
                <a:solidFill>
                  <a:srgbClr val="706F6F"/>
                </a:solidFill>
                <a:latin typeface="Calibri"/>
                <a:cs typeface="Calibri"/>
              </a:rPr>
              <a:t> </a:t>
            </a:r>
            <a:r>
              <a:rPr lang="uk-UA" sz="800" spc="25" dirty="0">
                <a:solidFill>
                  <a:srgbClr val="706F6F"/>
                </a:solidFill>
                <a:latin typeface="Calibri"/>
                <a:cs typeface="Calibri"/>
              </a:rPr>
              <a:t>цьому</a:t>
            </a:r>
            <a:r>
              <a:rPr lang="uk-UA" sz="800" spc="-20" dirty="0">
                <a:solidFill>
                  <a:srgbClr val="706F6F"/>
                </a:solidFill>
                <a:latin typeface="Calibri"/>
                <a:cs typeface="Calibri"/>
              </a:rPr>
              <a:t> </a:t>
            </a:r>
            <a:r>
              <a:rPr lang="uk-UA" sz="800" spc="15" dirty="0">
                <a:solidFill>
                  <a:srgbClr val="706F6F"/>
                </a:solidFill>
                <a:latin typeface="Calibri"/>
                <a:cs typeface="Calibri"/>
              </a:rPr>
              <a:t>тексті</a:t>
            </a:r>
            <a:r>
              <a:rPr lang="uk-UA" sz="800" spc="-20" dirty="0">
                <a:solidFill>
                  <a:srgbClr val="706F6F"/>
                </a:solidFill>
                <a:latin typeface="Calibri"/>
                <a:cs typeface="Calibri"/>
              </a:rPr>
              <a:t> </a:t>
            </a:r>
            <a:r>
              <a:rPr lang="uk-UA" sz="800" spc="25" dirty="0">
                <a:solidFill>
                  <a:srgbClr val="706F6F"/>
                </a:solidFill>
                <a:latin typeface="Calibri"/>
                <a:cs typeface="Calibri"/>
              </a:rPr>
              <a:t>для</a:t>
            </a:r>
            <a:r>
              <a:rPr lang="uk-UA" sz="800" spc="-20" dirty="0">
                <a:solidFill>
                  <a:srgbClr val="706F6F"/>
                </a:solidFill>
                <a:latin typeface="Calibri"/>
                <a:cs typeface="Calibri"/>
              </a:rPr>
              <a:t> </a:t>
            </a:r>
            <a:r>
              <a:rPr lang="uk-UA" sz="800" spc="20" dirty="0">
                <a:solidFill>
                  <a:srgbClr val="706F6F"/>
                </a:solidFill>
                <a:latin typeface="Calibri"/>
                <a:cs typeface="Calibri"/>
              </a:rPr>
              <a:t>позначення</a:t>
            </a:r>
            <a:r>
              <a:rPr lang="uk-UA" sz="800" spc="-20" dirty="0">
                <a:solidFill>
                  <a:srgbClr val="706F6F"/>
                </a:solidFill>
                <a:latin typeface="Calibri"/>
                <a:cs typeface="Calibri"/>
              </a:rPr>
              <a:t> </a:t>
            </a:r>
            <a:r>
              <a:rPr lang="uk-UA" sz="800" spc="15" dirty="0">
                <a:solidFill>
                  <a:srgbClr val="706F6F"/>
                </a:solidFill>
                <a:latin typeface="Calibri"/>
                <a:cs typeface="Calibri"/>
              </a:rPr>
              <a:t>осіб</a:t>
            </a:r>
            <a:r>
              <a:rPr lang="uk-UA" sz="800" spc="-20" dirty="0">
                <a:solidFill>
                  <a:srgbClr val="706F6F"/>
                </a:solidFill>
                <a:latin typeface="Calibri"/>
                <a:cs typeface="Calibri"/>
              </a:rPr>
              <a:t> </a:t>
            </a:r>
            <a:r>
              <a:rPr lang="uk-UA" sz="800" spc="5" dirty="0">
                <a:solidFill>
                  <a:srgbClr val="706F6F"/>
                </a:solidFill>
                <a:latin typeface="Calibri"/>
                <a:cs typeface="Calibri"/>
              </a:rPr>
              <a:t>використовується</a:t>
            </a:r>
            <a:r>
              <a:rPr lang="uk-UA" sz="800" spc="-40" dirty="0">
                <a:solidFill>
                  <a:srgbClr val="706F6F"/>
                </a:solidFill>
                <a:latin typeface="Calibri"/>
                <a:cs typeface="Calibri"/>
              </a:rPr>
              <a:t> </a:t>
            </a:r>
            <a:r>
              <a:rPr lang="uk-UA" sz="800" spc="20" dirty="0">
                <a:solidFill>
                  <a:srgbClr val="706F6F"/>
                </a:solidFill>
                <a:latin typeface="Calibri"/>
                <a:cs typeface="Calibri"/>
              </a:rPr>
              <a:t>термін </a:t>
            </a:r>
            <a:r>
              <a:rPr lang="uk-UA" sz="800" spc="15" dirty="0">
                <a:solidFill>
                  <a:srgbClr val="706F6F"/>
                </a:solidFill>
                <a:cs typeface="Calibri"/>
              </a:rPr>
              <a:t>"співробітник"</a:t>
            </a:r>
            <a:r>
              <a:rPr lang="uk-UA" sz="800" spc="-20" dirty="0">
                <a:solidFill>
                  <a:srgbClr val="706F6F"/>
                </a:solidFill>
                <a:cs typeface="Calibri"/>
              </a:rPr>
              <a:t> </a:t>
            </a:r>
            <a:r>
              <a:rPr lang="uk-UA" sz="800" spc="20" dirty="0">
                <a:solidFill>
                  <a:srgbClr val="706F6F"/>
                </a:solidFill>
                <a:latin typeface="Calibri"/>
                <a:cs typeface="Calibri"/>
              </a:rPr>
              <a:t>або</a:t>
            </a:r>
            <a:r>
              <a:rPr lang="uk-UA" sz="800" spc="-20" dirty="0">
                <a:solidFill>
                  <a:srgbClr val="706F6F"/>
                </a:solidFill>
                <a:latin typeface="Calibri"/>
                <a:cs typeface="Calibri"/>
              </a:rPr>
              <a:t> </a:t>
            </a:r>
            <a:r>
              <a:rPr lang="uk-UA" sz="800" spc="15" dirty="0">
                <a:solidFill>
                  <a:srgbClr val="706F6F"/>
                </a:solidFill>
                <a:latin typeface="Calibri"/>
                <a:cs typeface="Calibri"/>
              </a:rPr>
              <a:t>"працівник"</a:t>
            </a:r>
            <a:r>
              <a:rPr lang="uk-UA" sz="800" spc="-20" dirty="0">
                <a:solidFill>
                  <a:srgbClr val="706F6F"/>
                </a:solidFill>
                <a:latin typeface="Calibri"/>
                <a:cs typeface="Calibri"/>
              </a:rPr>
              <a:t> </a:t>
            </a:r>
            <a:r>
              <a:rPr lang="uk-UA" sz="800" spc="20" dirty="0">
                <a:solidFill>
                  <a:srgbClr val="706F6F"/>
                </a:solidFill>
                <a:latin typeface="Calibri"/>
                <a:cs typeface="Calibri"/>
              </a:rPr>
              <a:t>(в</a:t>
            </a:r>
            <a:r>
              <a:rPr lang="uk-UA" sz="800" spc="35" dirty="0">
                <a:solidFill>
                  <a:srgbClr val="706F6F"/>
                </a:solidFill>
                <a:latin typeface="Calibri"/>
                <a:cs typeface="Calibri"/>
              </a:rPr>
              <a:t>к</a:t>
            </a:r>
            <a:r>
              <a:rPr lang="uk-UA" sz="800" spc="40" dirty="0">
                <a:solidFill>
                  <a:srgbClr val="706F6F"/>
                </a:solidFill>
                <a:latin typeface="Calibri"/>
                <a:cs typeface="Calibri"/>
              </a:rPr>
              <a:t>л</a:t>
            </a:r>
            <a:r>
              <a:rPr lang="uk-UA" sz="800" spc="55" dirty="0">
                <a:solidFill>
                  <a:srgbClr val="706F6F"/>
                </a:solidFill>
                <a:latin typeface="Calibri"/>
                <a:cs typeface="Calibri"/>
              </a:rPr>
              <a:t>ю</a:t>
            </a:r>
            <a:r>
              <a:rPr lang="uk-UA" sz="800" spc="35" dirty="0">
                <a:solidFill>
                  <a:srgbClr val="706F6F"/>
                </a:solidFill>
                <a:latin typeface="Calibri"/>
                <a:cs typeface="Calibri"/>
              </a:rPr>
              <a:t>ч</a:t>
            </a:r>
            <a:r>
              <a:rPr lang="uk-UA" sz="800" spc="40" dirty="0">
                <a:solidFill>
                  <a:srgbClr val="706F6F"/>
                </a:solidFill>
                <a:latin typeface="Calibri"/>
                <a:cs typeface="Calibri"/>
              </a:rPr>
              <a:t>но</a:t>
            </a:r>
            <a:r>
              <a:rPr lang="uk-UA" sz="800" spc="220" dirty="0">
                <a:solidFill>
                  <a:srgbClr val="706F6F"/>
                </a:solidFill>
                <a:latin typeface="Calibri"/>
                <a:cs typeface="Calibri"/>
              </a:rPr>
              <a:t> </a:t>
            </a:r>
            <a:r>
              <a:rPr lang="uk-UA" sz="800" spc="30" dirty="0">
                <a:solidFill>
                  <a:srgbClr val="706F6F"/>
                </a:solidFill>
                <a:latin typeface="Calibri"/>
                <a:cs typeface="Calibri"/>
              </a:rPr>
              <a:t>з</a:t>
            </a:r>
            <a:r>
              <a:rPr lang="uk-UA" sz="800" spc="229" dirty="0">
                <a:solidFill>
                  <a:srgbClr val="706F6F"/>
                </a:solidFill>
                <a:latin typeface="Calibri"/>
                <a:cs typeface="Calibri"/>
              </a:rPr>
              <a:t> </a:t>
            </a:r>
            <a:r>
              <a:rPr lang="uk-UA" sz="800" spc="20" dirty="0">
                <a:solidFill>
                  <a:srgbClr val="706F6F"/>
                </a:solidFill>
                <a:latin typeface="Calibri"/>
                <a:cs typeface="Calibri"/>
              </a:rPr>
              <a:t>усіма </a:t>
            </a:r>
            <a:r>
              <a:rPr lang="uk-UA" sz="800" spc="-170" dirty="0">
                <a:solidFill>
                  <a:srgbClr val="706F6F"/>
                </a:solidFill>
                <a:latin typeface="Calibri"/>
                <a:cs typeface="Calibri"/>
              </a:rPr>
              <a:t> </a:t>
            </a:r>
            <a:r>
              <a:rPr lang="uk-UA" sz="800" spc="10" dirty="0">
                <a:solidFill>
                  <a:srgbClr val="706F6F"/>
                </a:solidFill>
                <a:latin typeface="Calibri"/>
                <a:cs typeface="Calibri"/>
              </a:rPr>
              <a:t>менеджерами).</a:t>
            </a:r>
            <a:r>
              <a:rPr lang="uk-UA" sz="800" spc="-20" dirty="0">
                <a:solidFill>
                  <a:srgbClr val="706F6F"/>
                </a:solidFill>
                <a:latin typeface="Calibri"/>
                <a:cs typeface="Calibri"/>
              </a:rPr>
              <a:t> </a:t>
            </a:r>
            <a:r>
              <a:rPr lang="uk-UA" sz="800" spc="40" dirty="0">
                <a:solidFill>
                  <a:srgbClr val="706F6F"/>
                </a:solidFill>
                <a:latin typeface="Calibri"/>
                <a:cs typeface="Calibri"/>
              </a:rPr>
              <a:t>У</a:t>
            </a:r>
            <a:r>
              <a:rPr lang="uk-UA" sz="800" spc="-45" dirty="0">
                <a:solidFill>
                  <a:srgbClr val="706F6F"/>
                </a:solidFill>
                <a:latin typeface="Calibri"/>
                <a:cs typeface="Calibri"/>
              </a:rPr>
              <a:t> </a:t>
            </a:r>
            <a:r>
              <a:rPr lang="uk-UA" sz="800" spc="10" dirty="0">
                <a:solidFill>
                  <a:srgbClr val="706F6F"/>
                </a:solidFill>
                <a:latin typeface="Calibri"/>
                <a:cs typeface="Calibri"/>
              </a:rPr>
              <a:t>будь-якому</a:t>
            </a:r>
            <a:r>
              <a:rPr lang="uk-UA" sz="800" spc="-40" dirty="0">
                <a:solidFill>
                  <a:srgbClr val="706F6F"/>
                </a:solidFill>
                <a:latin typeface="Calibri"/>
                <a:cs typeface="Calibri"/>
              </a:rPr>
              <a:t> </a:t>
            </a:r>
            <a:r>
              <a:rPr lang="uk-UA" sz="800" spc="10" dirty="0">
                <a:solidFill>
                  <a:srgbClr val="706F6F"/>
                </a:solidFill>
                <a:latin typeface="Calibri"/>
                <a:cs typeface="Calibri"/>
              </a:rPr>
              <a:t>випадку,</a:t>
            </a:r>
            <a:r>
              <a:rPr lang="uk-UA" sz="800" spc="-40" dirty="0">
                <a:solidFill>
                  <a:srgbClr val="706F6F"/>
                </a:solidFill>
                <a:latin typeface="Calibri"/>
                <a:cs typeface="Calibri"/>
              </a:rPr>
              <a:t> </a:t>
            </a:r>
            <a:r>
              <a:rPr lang="uk-UA" sz="800" spc="10" dirty="0">
                <a:solidFill>
                  <a:srgbClr val="706F6F"/>
                </a:solidFill>
                <a:latin typeface="Calibri"/>
                <a:cs typeface="Calibri"/>
              </a:rPr>
              <a:t>всі</a:t>
            </a:r>
            <a:r>
              <a:rPr lang="uk-UA" sz="800" spc="-40" dirty="0">
                <a:solidFill>
                  <a:srgbClr val="706F6F"/>
                </a:solidFill>
                <a:latin typeface="Calibri"/>
                <a:cs typeface="Calibri"/>
              </a:rPr>
              <a:t> </a:t>
            </a:r>
            <a:r>
              <a:rPr lang="uk-UA" sz="800" spc="5" dirty="0" err="1">
                <a:solidFill>
                  <a:srgbClr val="706F6F"/>
                </a:solidFill>
                <a:latin typeface="Calibri"/>
                <a:cs typeface="Calibri"/>
              </a:rPr>
              <a:t>гендерно</a:t>
            </a:r>
            <a:r>
              <a:rPr lang="uk-UA" sz="800" spc="5" dirty="0">
                <a:solidFill>
                  <a:srgbClr val="706F6F"/>
                </a:solidFill>
                <a:latin typeface="Calibri"/>
                <a:cs typeface="Calibri"/>
              </a:rPr>
              <a:t>-специфічні</a:t>
            </a:r>
            <a:r>
              <a:rPr lang="uk-UA" sz="800" spc="-40" dirty="0">
                <a:solidFill>
                  <a:srgbClr val="706F6F"/>
                </a:solidFill>
                <a:latin typeface="Calibri"/>
                <a:cs typeface="Calibri"/>
              </a:rPr>
              <a:t> </a:t>
            </a:r>
            <a:r>
              <a:rPr lang="uk-UA" sz="800" spc="10" dirty="0">
                <a:solidFill>
                  <a:srgbClr val="706F6F"/>
                </a:solidFill>
                <a:latin typeface="Calibri"/>
                <a:cs typeface="Calibri"/>
              </a:rPr>
              <a:t>позначення,</a:t>
            </a:r>
            <a:r>
              <a:rPr lang="uk-UA" sz="800" spc="-40" dirty="0">
                <a:solidFill>
                  <a:srgbClr val="706F6F"/>
                </a:solidFill>
                <a:latin typeface="Calibri"/>
                <a:cs typeface="Calibri"/>
              </a:rPr>
              <a:t> </a:t>
            </a:r>
            <a:r>
              <a:rPr lang="uk-UA" sz="800" spc="10" dirty="0">
                <a:solidFill>
                  <a:srgbClr val="706F6F"/>
                </a:solidFill>
                <a:latin typeface="Calibri"/>
                <a:cs typeface="Calibri"/>
              </a:rPr>
              <a:t>природно,</a:t>
            </a:r>
            <a:r>
              <a:rPr lang="uk-UA" sz="800" spc="-40" dirty="0">
                <a:solidFill>
                  <a:srgbClr val="706F6F"/>
                </a:solidFill>
                <a:latin typeface="Calibri"/>
                <a:cs typeface="Calibri"/>
              </a:rPr>
              <a:t> </a:t>
            </a:r>
            <a:r>
              <a:rPr lang="uk-UA" sz="800" spc="40" dirty="0">
                <a:solidFill>
                  <a:srgbClr val="706F6F"/>
                </a:solidFill>
                <a:latin typeface="Calibri"/>
                <a:cs typeface="Calibri"/>
              </a:rPr>
              <a:t>завжди</a:t>
            </a:r>
            <a:r>
              <a:rPr lang="uk-UA" sz="800" spc="20" dirty="0">
                <a:solidFill>
                  <a:srgbClr val="706F6F"/>
                </a:solidFill>
                <a:latin typeface="Calibri"/>
                <a:cs typeface="Calibri"/>
              </a:rPr>
              <a:t> </a:t>
            </a:r>
            <a:r>
              <a:rPr lang="uk-UA" sz="800" spc="5" dirty="0">
                <a:solidFill>
                  <a:srgbClr val="706F6F"/>
                </a:solidFill>
                <a:latin typeface="Calibri"/>
                <a:cs typeface="Calibri"/>
              </a:rPr>
              <a:t>відносяться</a:t>
            </a:r>
            <a:r>
              <a:rPr lang="uk-UA" sz="800" spc="-40" dirty="0">
                <a:solidFill>
                  <a:srgbClr val="706F6F"/>
                </a:solidFill>
                <a:latin typeface="Calibri"/>
                <a:cs typeface="Calibri"/>
              </a:rPr>
              <a:t> </a:t>
            </a:r>
            <a:r>
              <a:rPr lang="uk-UA" sz="800" spc="40" dirty="0">
                <a:solidFill>
                  <a:srgbClr val="706F6F"/>
                </a:solidFill>
                <a:latin typeface="Calibri"/>
                <a:cs typeface="Calibri"/>
              </a:rPr>
              <a:t>до</a:t>
            </a:r>
            <a:r>
              <a:rPr lang="uk-UA" sz="800" spc="20" dirty="0">
                <a:solidFill>
                  <a:srgbClr val="706F6F"/>
                </a:solidFill>
                <a:latin typeface="Calibri"/>
                <a:cs typeface="Calibri"/>
              </a:rPr>
              <a:t> </a:t>
            </a:r>
            <a:r>
              <a:rPr lang="uk-UA" sz="800" spc="30" dirty="0">
                <a:solidFill>
                  <a:srgbClr val="706F6F"/>
                </a:solidFill>
                <a:latin typeface="Calibri"/>
                <a:cs typeface="Calibri"/>
              </a:rPr>
              <a:t>всіх</a:t>
            </a:r>
            <a:r>
              <a:rPr lang="uk-UA" sz="800" spc="20" dirty="0">
                <a:solidFill>
                  <a:srgbClr val="706F6F"/>
                </a:solidFill>
                <a:latin typeface="Calibri"/>
                <a:cs typeface="Calibri"/>
              </a:rPr>
              <a:t> </a:t>
            </a:r>
            <a:r>
              <a:rPr lang="uk-UA" sz="800" spc="30" dirty="0">
                <a:solidFill>
                  <a:srgbClr val="706F6F"/>
                </a:solidFill>
                <a:latin typeface="Calibri"/>
                <a:cs typeface="Calibri"/>
              </a:rPr>
              <a:t>статей.</a:t>
            </a:r>
            <a:endParaRPr lang="uk-UA" sz="800" dirty="0">
              <a:latin typeface="Calibri"/>
              <a:cs typeface="Calibri"/>
            </a:endParaRPr>
          </a:p>
          <a:p>
            <a:pPr marL="6546215">
              <a:lnSpc>
                <a:spcPct val="100000"/>
              </a:lnSpc>
              <a:spcBef>
                <a:spcPts val="400"/>
              </a:spcBef>
            </a:pPr>
            <a:r>
              <a:rPr lang="uk-UA" sz="1000" spc="10" dirty="0">
                <a:solidFill>
                  <a:srgbClr val="706F6F"/>
                </a:solidFill>
                <a:latin typeface="Calibri"/>
                <a:cs typeface="Calibri"/>
              </a:rPr>
              <a:t>03</a:t>
            </a:r>
            <a:endParaRPr lang="uk-UA" sz="1000" dirty="0">
              <a:latin typeface="Calibri"/>
              <a:cs typeface="Calibri"/>
            </a:endParaRPr>
          </a:p>
        </p:txBody>
      </p:sp>
      <p:sp>
        <p:nvSpPr>
          <p:cNvPr id="3" name="object 3"/>
          <p:cNvSpPr/>
          <p:nvPr/>
        </p:nvSpPr>
        <p:spPr>
          <a:xfrm>
            <a:off x="540004" y="10010025"/>
            <a:ext cx="6480175" cy="0"/>
          </a:xfrm>
          <a:custGeom>
            <a:avLst/>
            <a:gdLst/>
            <a:ahLst/>
            <a:cxnLst/>
            <a:rect l="l" t="t" r="r" b="b"/>
            <a:pathLst>
              <a:path w="6480175">
                <a:moveTo>
                  <a:pt x="0" y="0"/>
                </a:moveTo>
                <a:lnTo>
                  <a:pt x="6479997" y="0"/>
                </a:lnTo>
              </a:path>
            </a:pathLst>
          </a:custGeom>
          <a:ln w="3175">
            <a:solidFill>
              <a:srgbClr val="706F6F"/>
            </a:solidFill>
          </a:ln>
        </p:spPr>
        <p:txBody>
          <a:bodyPr wrap="square" lIns="0" tIns="0" rIns="0" bIns="0" rtlCol="0"/>
          <a:lstStyle/>
          <a:p>
            <a:endParaRPr lang="uk-UA" dirty="0"/>
          </a:p>
        </p:txBody>
      </p:sp>
      <p:sp>
        <p:nvSpPr>
          <p:cNvPr id="4" name="object 4"/>
          <p:cNvSpPr txBox="1"/>
          <p:nvPr/>
        </p:nvSpPr>
        <p:spPr>
          <a:xfrm>
            <a:off x="501650" y="3214066"/>
            <a:ext cx="6566534" cy="2906565"/>
          </a:xfrm>
          <a:prstGeom prst="rect">
            <a:avLst/>
          </a:prstGeom>
        </p:spPr>
        <p:txBody>
          <a:bodyPr vert="horz" wrap="square" lIns="0" tIns="71755" rIns="0" bIns="0" rtlCol="0">
            <a:spAutoFit/>
          </a:bodyPr>
          <a:lstStyle/>
          <a:p>
            <a:pPr marL="38100" algn="just">
              <a:lnSpc>
                <a:spcPct val="100000"/>
              </a:lnSpc>
              <a:spcBef>
                <a:spcPts val="565"/>
              </a:spcBef>
            </a:pPr>
            <a:r>
              <a:rPr lang="uk-UA" sz="1000" dirty="0" smtClean="0">
                <a:solidFill>
                  <a:schemeClr val="tx1">
                    <a:lumMod val="50000"/>
                    <a:lumOff val="50000"/>
                  </a:schemeClr>
                </a:solidFill>
              </a:rPr>
              <a:t>ПрАТ СК "ГРАВЕ УКРАЇНА" </a:t>
            </a:r>
            <a:r>
              <a:rPr lang="uk-UA" sz="1000" dirty="0">
                <a:solidFill>
                  <a:schemeClr val="tx1">
                    <a:lumMod val="50000"/>
                    <a:lumOff val="50000"/>
                  </a:schemeClr>
                </a:solidFill>
              </a:rPr>
              <a:t>(</a:t>
            </a:r>
            <a:r>
              <a:rPr lang="en-US" sz="1000" dirty="0">
                <a:solidFill>
                  <a:schemeClr val="tx1">
                    <a:lumMod val="50000"/>
                    <a:lumOff val="50000"/>
                  </a:schemeClr>
                </a:solidFill>
              </a:rPr>
              <a:t>GRAWE</a:t>
            </a:r>
            <a:r>
              <a:rPr lang="uk-UA" sz="1000" dirty="0">
                <a:solidFill>
                  <a:schemeClr val="tx1">
                    <a:lumMod val="50000"/>
                    <a:lumOff val="50000"/>
                  </a:schemeClr>
                </a:solidFill>
              </a:rPr>
              <a:t>), як страхова компанія, дуже залежить від довіри.</a:t>
            </a:r>
          </a:p>
          <a:p>
            <a:pPr marL="38100" marR="34925" algn="just">
              <a:lnSpc>
                <a:spcPct val="100000"/>
              </a:lnSpc>
              <a:spcBef>
                <a:spcPts val="470"/>
              </a:spcBef>
            </a:pPr>
            <a:r>
              <a:rPr lang="uk-UA" sz="1000" dirty="0">
                <a:solidFill>
                  <a:schemeClr val="tx1">
                    <a:lumMod val="50000"/>
                    <a:lumOff val="50000"/>
                  </a:schemeClr>
                </a:solidFill>
              </a:rPr>
              <a:t>Співробітники 1) зокрема, є важливою складовою корпоративного успіху компанії і є причиною значної частини  довіри до GRAWE та її репутації.</a:t>
            </a:r>
          </a:p>
          <a:p>
            <a:pPr marL="38100" marR="31115" algn="just">
              <a:lnSpc>
                <a:spcPct val="100000"/>
              </a:lnSpc>
              <a:spcBef>
                <a:spcPts val="565"/>
              </a:spcBef>
            </a:pPr>
            <a:r>
              <a:rPr lang="uk-UA" sz="1000" dirty="0">
                <a:solidFill>
                  <a:schemeClr val="tx1">
                    <a:lumMod val="50000"/>
                    <a:lumOff val="50000"/>
                  </a:schemeClr>
                </a:solidFill>
              </a:rPr>
              <a:t>Таким чином, цей Кодекс поведінки має на меті забезпечити прозорість та обізнаність працівників </a:t>
            </a:r>
            <a:r>
              <a:rPr lang="uk-UA" sz="1000" dirty="0" smtClean="0">
                <a:solidFill>
                  <a:schemeClr val="tx1">
                    <a:lumMod val="50000"/>
                    <a:lumOff val="50000"/>
                  </a:schemeClr>
                </a:solidFill>
              </a:rPr>
              <a:t>ПрАТ СК "ГРАВЕ УКРАЇНА" </a:t>
            </a:r>
            <a:r>
              <a:rPr lang="uk-UA" sz="1000" dirty="0">
                <a:solidFill>
                  <a:schemeClr val="tx1">
                    <a:lumMod val="50000"/>
                    <a:lumOff val="50000"/>
                  </a:schemeClr>
                </a:solidFill>
                <a:latin typeface="Calibri"/>
                <a:cs typeface="Calibri"/>
              </a:rPr>
              <a:t>щодо </a:t>
            </a:r>
            <a:r>
              <a:rPr lang="uk-UA" sz="1000" spc="-5" dirty="0">
                <a:solidFill>
                  <a:schemeClr val="tx1">
                    <a:lumMod val="50000"/>
                    <a:lumOff val="50000"/>
                  </a:schemeClr>
                </a:solidFill>
                <a:latin typeface="Calibri"/>
                <a:cs typeface="Calibri"/>
              </a:rPr>
              <a:t>основних </a:t>
            </a:r>
            <a:r>
              <a:rPr lang="uk-UA" sz="1000" dirty="0">
                <a:solidFill>
                  <a:schemeClr val="tx1">
                    <a:lumMod val="50000"/>
                    <a:lumOff val="50000"/>
                  </a:schemeClr>
                </a:solidFill>
                <a:latin typeface="Calibri"/>
                <a:cs typeface="Calibri"/>
              </a:rPr>
              <a:t> правових </a:t>
            </a:r>
            <a:r>
              <a:rPr lang="uk-UA" sz="1000" spc="-5" dirty="0">
                <a:solidFill>
                  <a:schemeClr val="tx1">
                    <a:lumMod val="50000"/>
                    <a:lumOff val="50000"/>
                  </a:schemeClr>
                </a:solidFill>
                <a:latin typeface="Calibri"/>
                <a:cs typeface="Calibri"/>
              </a:rPr>
              <a:t>та етичних </a:t>
            </a:r>
            <a:r>
              <a:rPr lang="uk-UA" sz="1000" spc="20" dirty="0">
                <a:solidFill>
                  <a:schemeClr val="tx1">
                    <a:lumMod val="50000"/>
                    <a:lumOff val="50000"/>
                  </a:schemeClr>
                </a:solidFill>
                <a:latin typeface="Calibri"/>
                <a:cs typeface="Calibri"/>
              </a:rPr>
              <a:t>вимог, </a:t>
            </a:r>
            <a:r>
              <a:rPr lang="uk-UA" sz="1000" spc="25" dirty="0">
                <a:solidFill>
                  <a:schemeClr val="tx1">
                    <a:lumMod val="50000"/>
                    <a:lumOff val="50000"/>
                  </a:schemeClr>
                </a:solidFill>
                <a:latin typeface="Calibri"/>
                <a:cs typeface="Calibri"/>
              </a:rPr>
              <a:t>яких вони </a:t>
            </a:r>
            <a:r>
              <a:rPr lang="uk-UA" sz="1000" spc="20" dirty="0">
                <a:solidFill>
                  <a:schemeClr val="tx1">
                    <a:lumMod val="50000"/>
                    <a:lumOff val="50000"/>
                  </a:schemeClr>
                </a:solidFill>
                <a:latin typeface="Calibri"/>
                <a:cs typeface="Calibri"/>
              </a:rPr>
              <a:t>повинні дотримуватися під </a:t>
            </a:r>
            <a:r>
              <a:rPr lang="uk-UA" sz="1000" spc="25" dirty="0">
                <a:solidFill>
                  <a:schemeClr val="tx1">
                    <a:lumMod val="50000"/>
                    <a:lumOff val="50000"/>
                  </a:schemeClr>
                </a:solidFill>
                <a:latin typeface="Calibri"/>
                <a:cs typeface="Calibri"/>
              </a:rPr>
              <a:t>час </a:t>
            </a:r>
            <a:r>
              <a:rPr lang="uk-UA" sz="1000" spc="20" dirty="0">
                <a:solidFill>
                  <a:schemeClr val="tx1">
                    <a:lumMod val="50000"/>
                    <a:lumOff val="50000"/>
                  </a:schemeClr>
                </a:solidFill>
                <a:latin typeface="Calibri"/>
                <a:cs typeface="Calibri"/>
              </a:rPr>
              <a:t>виконання </a:t>
            </a:r>
            <a:r>
              <a:rPr lang="uk-UA" sz="1000" spc="15" dirty="0">
                <a:solidFill>
                  <a:schemeClr val="tx1">
                    <a:lumMod val="50000"/>
                    <a:lumOff val="50000"/>
                  </a:schemeClr>
                </a:solidFill>
                <a:latin typeface="Calibri"/>
                <a:cs typeface="Calibri"/>
              </a:rPr>
              <a:t>своєї </a:t>
            </a:r>
            <a:r>
              <a:rPr lang="uk-UA" sz="1000" spc="20" dirty="0">
                <a:solidFill>
                  <a:schemeClr val="tx1">
                    <a:lumMod val="50000"/>
                    <a:lumOff val="50000"/>
                  </a:schemeClr>
                </a:solidFill>
                <a:latin typeface="Calibri"/>
                <a:cs typeface="Calibri"/>
              </a:rPr>
              <a:t>роботи, </a:t>
            </a:r>
            <a:r>
              <a:rPr lang="uk-UA" sz="1000" spc="45" dirty="0">
                <a:solidFill>
                  <a:schemeClr val="tx1">
                    <a:lumMod val="50000"/>
                    <a:lumOff val="50000"/>
                  </a:schemeClr>
                </a:solidFill>
                <a:latin typeface="Calibri"/>
                <a:cs typeface="Calibri"/>
              </a:rPr>
              <a:t>а </a:t>
            </a:r>
            <a:r>
              <a:rPr lang="uk-UA" sz="1000" spc="25" dirty="0">
                <a:solidFill>
                  <a:schemeClr val="tx1">
                    <a:lumMod val="50000"/>
                    <a:lumOff val="50000"/>
                  </a:schemeClr>
                </a:solidFill>
                <a:latin typeface="Calibri"/>
                <a:cs typeface="Calibri"/>
              </a:rPr>
              <a:t>також </a:t>
            </a:r>
            <a:r>
              <a:rPr lang="uk-UA" sz="1000" spc="45" dirty="0">
                <a:solidFill>
                  <a:schemeClr val="tx1">
                    <a:lumMod val="50000"/>
                    <a:lumOff val="50000"/>
                  </a:schemeClr>
                </a:solidFill>
                <a:latin typeface="Calibri"/>
                <a:cs typeface="Calibri"/>
              </a:rPr>
              <a:t>надати </a:t>
            </a:r>
            <a:r>
              <a:rPr lang="uk-UA" sz="1000" spc="30" dirty="0">
                <a:solidFill>
                  <a:schemeClr val="tx1">
                    <a:lumMod val="50000"/>
                    <a:lumOff val="50000"/>
                  </a:schemeClr>
                </a:solidFill>
                <a:latin typeface="Calibri"/>
                <a:cs typeface="Calibri"/>
              </a:rPr>
              <a:t>їм </a:t>
            </a:r>
            <a:r>
              <a:rPr lang="uk-UA" sz="1000" spc="3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відповідні</a:t>
            </a:r>
            <a:r>
              <a:rPr lang="uk-UA" sz="1000" spc="-40"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рекомендації</a:t>
            </a:r>
            <a:r>
              <a:rPr lang="uk-UA" sz="1000" spc="20" dirty="0">
                <a:solidFill>
                  <a:schemeClr val="tx1">
                    <a:lumMod val="50000"/>
                    <a:lumOff val="50000"/>
                  </a:schemeClr>
                </a:solidFill>
                <a:latin typeface="Calibri"/>
                <a:cs typeface="Calibri"/>
              </a:rPr>
              <a:t> </a:t>
            </a:r>
            <a:r>
              <a:rPr lang="uk-UA" sz="1000" spc="55" dirty="0">
                <a:solidFill>
                  <a:schemeClr val="tx1">
                    <a:lumMod val="50000"/>
                    <a:lumOff val="50000"/>
                  </a:schemeClr>
                </a:solidFill>
                <a:latin typeface="Calibri"/>
                <a:cs typeface="Calibri"/>
              </a:rPr>
              <a:t>щодо</a:t>
            </a:r>
            <a:r>
              <a:rPr lang="uk-UA" sz="1000" spc="20"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цього.</a:t>
            </a:r>
            <a:endParaRPr lang="uk-UA" sz="1000" dirty="0">
              <a:solidFill>
                <a:schemeClr val="tx1">
                  <a:lumMod val="50000"/>
                  <a:lumOff val="50000"/>
                </a:schemeClr>
              </a:solidFill>
              <a:latin typeface="Calibri"/>
              <a:cs typeface="Calibri"/>
            </a:endParaRPr>
          </a:p>
          <a:p>
            <a:pPr marL="38100" marR="30480" algn="just">
              <a:lnSpc>
                <a:spcPct val="100000"/>
              </a:lnSpc>
              <a:spcBef>
                <a:spcPts val="560"/>
              </a:spcBef>
            </a:pPr>
            <a:r>
              <a:rPr lang="uk-UA" sz="1000" spc="35" dirty="0">
                <a:solidFill>
                  <a:schemeClr val="tx1">
                    <a:lumMod val="50000"/>
                    <a:lumOff val="50000"/>
                  </a:schemeClr>
                </a:solidFill>
                <a:latin typeface="Calibri"/>
                <a:cs typeface="Calibri"/>
              </a:rPr>
              <a:t>Цей </a:t>
            </a:r>
            <a:r>
              <a:rPr lang="uk-UA" sz="1000" spc="30" dirty="0">
                <a:solidFill>
                  <a:schemeClr val="tx1">
                    <a:lumMod val="50000"/>
                    <a:lumOff val="50000"/>
                  </a:schemeClr>
                </a:solidFill>
                <a:latin typeface="Calibri"/>
                <a:cs typeface="Calibri"/>
              </a:rPr>
              <a:t>Кодекс поведінки </a:t>
            </a:r>
            <a:r>
              <a:rPr lang="uk-UA" sz="1000" spc="40" dirty="0">
                <a:solidFill>
                  <a:schemeClr val="tx1">
                    <a:lumMod val="50000"/>
                    <a:lumOff val="50000"/>
                  </a:schemeClr>
                </a:solidFill>
                <a:latin typeface="Calibri"/>
                <a:cs typeface="Calibri"/>
              </a:rPr>
              <a:t>є </a:t>
            </a:r>
            <a:r>
              <a:rPr lang="uk-UA" sz="1000" spc="30" dirty="0">
                <a:solidFill>
                  <a:schemeClr val="tx1">
                    <a:lumMod val="50000"/>
                    <a:lumOff val="50000"/>
                  </a:schemeClr>
                </a:solidFill>
                <a:latin typeface="Calibri"/>
                <a:cs typeface="Calibri"/>
              </a:rPr>
              <a:t>фундаментальною та обов'язковою </a:t>
            </a:r>
            <a:r>
              <a:rPr lang="uk-UA" sz="1000" spc="35" dirty="0">
                <a:solidFill>
                  <a:schemeClr val="tx1">
                    <a:lumMod val="50000"/>
                    <a:lumOff val="50000"/>
                  </a:schemeClr>
                </a:solidFill>
                <a:latin typeface="Calibri"/>
                <a:cs typeface="Calibri"/>
              </a:rPr>
              <a:t>основою </a:t>
            </a:r>
            <a:r>
              <a:rPr lang="uk-UA" sz="1000" spc="30" dirty="0">
                <a:solidFill>
                  <a:schemeClr val="tx1">
                    <a:lumMod val="50000"/>
                    <a:lumOff val="50000"/>
                  </a:schemeClr>
                </a:solidFill>
                <a:latin typeface="Calibri"/>
                <a:cs typeface="Calibri"/>
              </a:rPr>
              <a:t>поведінки </a:t>
            </a:r>
            <a:r>
              <a:rPr lang="uk-UA" sz="1000" spc="10" dirty="0">
                <a:solidFill>
                  <a:schemeClr val="tx1">
                    <a:lumMod val="50000"/>
                    <a:lumOff val="50000"/>
                  </a:schemeClr>
                </a:solidFill>
                <a:latin typeface="Calibri"/>
                <a:cs typeface="Calibri"/>
              </a:rPr>
              <a:t>і</a:t>
            </a:r>
            <a:r>
              <a:rPr lang="uk-UA" sz="1000" spc="3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відображає</a:t>
            </a:r>
            <a:r>
              <a:rPr lang="uk-UA" sz="1000" spc="35"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цінності,</a:t>
            </a:r>
            <a:r>
              <a:rPr lang="uk-UA" sz="1000" spc="15" dirty="0">
                <a:solidFill>
                  <a:schemeClr val="tx1">
                    <a:lumMod val="50000"/>
                    <a:lumOff val="50000"/>
                  </a:schemeClr>
                </a:solidFill>
                <a:latin typeface="Calibri"/>
                <a:cs typeface="Calibri"/>
              </a:rPr>
              <a:t> які</a:t>
            </a:r>
            <a:r>
              <a:rPr lang="uk-UA" sz="1000" spc="20"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є</a:t>
            </a:r>
            <a:r>
              <a:rPr lang="uk-UA" sz="1000" spc="4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визначальними</a:t>
            </a:r>
            <a:r>
              <a:rPr lang="uk-UA" sz="1000" spc="2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для</a:t>
            </a:r>
            <a:r>
              <a:rPr lang="uk-UA" sz="1000" spc="3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групи</a:t>
            </a:r>
            <a:r>
              <a:rPr lang="uk-UA" sz="1000" spc="2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GRAWE.</a:t>
            </a:r>
            <a:r>
              <a:rPr lang="uk-UA" sz="1000" spc="3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Якщо</a:t>
            </a:r>
            <a:r>
              <a:rPr lang="uk-UA" sz="1000" spc="3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правила</a:t>
            </a:r>
            <a:r>
              <a:rPr lang="uk-UA" sz="1000" spc="2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поведінки</a:t>
            </a:r>
            <a:r>
              <a:rPr lang="uk-UA" sz="1000" spc="2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також</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викладені</a:t>
            </a:r>
            <a:r>
              <a:rPr lang="uk-UA" sz="1000" dirty="0">
                <a:solidFill>
                  <a:schemeClr val="tx1">
                    <a:lumMod val="50000"/>
                    <a:lumOff val="50000"/>
                  </a:schemeClr>
                </a:solidFill>
                <a:latin typeface="Calibri"/>
                <a:cs typeface="Calibri"/>
              </a:rPr>
              <a:t> </a:t>
            </a:r>
            <a:r>
              <a:rPr lang="uk-UA" sz="1000" spc="45" dirty="0">
                <a:solidFill>
                  <a:schemeClr val="tx1">
                    <a:lumMod val="50000"/>
                    <a:lumOff val="50000"/>
                  </a:schemeClr>
                </a:solidFill>
                <a:latin typeface="Calibri"/>
                <a:cs typeface="Calibri"/>
              </a:rPr>
              <a:t>в </a:t>
            </a:r>
            <a:r>
              <a:rPr lang="uk-UA" sz="1000" spc="-5" dirty="0">
                <a:solidFill>
                  <a:schemeClr val="tx1">
                    <a:lumMod val="50000"/>
                    <a:lumOff val="50000"/>
                  </a:schemeClr>
                </a:solidFill>
                <a:latin typeface="Calibri"/>
                <a:cs typeface="Calibri"/>
              </a:rPr>
              <a:t>спеціальних інструкціях або положеннях (інструкціях </a:t>
            </a:r>
            <a:r>
              <a:rPr lang="uk-UA" sz="1000" dirty="0">
                <a:solidFill>
                  <a:schemeClr val="tx1">
                    <a:lumMod val="50000"/>
                    <a:lumOff val="50000"/>
                  </a:schemeClr>
                </a:solidFill>
                <a:latin typeface="Calibri"/>
                <a:cs typeface="Calibri"/>
              </a:rPr>
              <a:t>з </a:t>
            </a:r>
            <a:r>
              <a:rPr lang="uk-UA" sz="1000" spc="25" dirty="0">
                <a:solidFill>
                  <a:schemeClr val="tx1">
                    <a:lumMod val="50000"/>
                    <a:lumOff val="50000"/>
                  </a:schemeClr>
                </a:solidFill>
                <a:latin typeface="Calibri"/>
                <a:cs typeface="Calibri"/>
              </a:rPr>
              <a:t>ІТ-безпеки, захисту даних, </a:t>
            </a:r>
            <a:r>
              <a:rPr lang="uk-UA" sz="1000" spc="30" dirty="0">
                <a:solidFill>
                  <a:schemeClr val="tx1">
                    <a:lumMod val="50000"/>
                    <a:lumOff val="50000"/>
                  </a:schemeClr>
                </a:solidFill>
                <a:latin typeface="Calibri"/>
                <a:cs typeface="Calibri"/>
              </a:rPr>
              <a:t>правилах </a:t>
            </a:r>
            <a:r>
              <a:rPr lang="uk-UA" sz="1000" spc="40" dirty="0">
                <a:solidFill>
                  <a:schemeClr val="tx1">
                    <a:lumMod val="50000"/>
                    <a:lumOff val="50000"/>
                  </a:schemeClr>
                </a:solidFill>
                <a:latin typeface="Calibri"/>
                <a:cs typeface="Calibri"/>
              </a:rPr>
              <a:t>щодо </a:t>
            </a:r>
            <a:r>
              <a:rPr lang="uk-UA" sz="1000" spc="25" dirty="0">
                <a:solidFill>
                  <a:schemeClr val="tx1">
                    <a:lumMod val="50000"/>
                    <a:lumOff val="50000"/>
                  </a:schemeClr>
                </a:solidFill>
                <a:latin typeface="Calibri"/>
                <a:cs typeface="Calibri"/>
              </a:rPr>
              <a:t>інсайдерської інформації </a:t>
            </a:r>
            <a:r>
              <a:rPr lang="uk-UA" sz="1000" spc="30" dirty="0">
                <a:solidFill>
                  <a:schemeClr val="tx1">
                    <a:lumMod val="50000"/>
                    <a:lumOff val="50000"/>
                  </a:schemeClr>
                </a:solidFill>
                <a:latin typeface="Calibri"/>
                <a:cs typeface="Calibri"/>
              </a:rPr>
              <a:t>та відмивання </a:t>
            </a:r>
            <a:r>
              <a:rPr lang="uk-UA" sz="1000" spc="35" dirty="0">
                <a:solidFill>
                  <a:schemeClr val="tx1">
                    <a:lumMod val="50000"/>
                    <a:lumOff val="50000"/>
                  </a:schemeClr>
                </a:solidFill>
                <a:latin typeface="Calibri"/>
                <a:cs typeface="Calibri"/>
              </a:rPr>
              <a:t>грошей </a:t>
            </a:r>
            <a:r>
              <a:rPr lang="uk-UA" sz="1000" spc="25" dirty="0">
                <a:solidFill>
                  <a:schemeClr val="tx1">
                    <a:lumMod val="50000"/>
                    <a:lumOff val="50000"/>
                  </a:schemeClr>
                </a:solidFill>
                <a:latin typeface="Calibri"/>
                <a:cs typeface="Calibri"/>
              </a:rPr>
              <a:t>тощо), </a:t>
            </a:r>
            <a:r>
              <a:rPr lang="uk-UA" sz="1000" spc="35" dirty="0">
                <a:solidFill>
                  <a:schemeClr val="tx1">
                    <a:lumMod val="50000"/>
                    <a:lumOff val="50000"/>
                  </a:schemeClr>
                </a:solidFill>
                <a:latin typeface="Calibri"/>
                <a:cs typeface="Calibri"/>
              </a:rPr>
              <a:t>то </a:t>
            </a:r>
            <a:r>
              <a:rPr lang="uk-UA" sz="1000" spc="-215"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вони </a:t>
            </a:r>
            <a:r>
              <a:rPr lang="uk-UA" sz="1000" spc="25" dirty="0">
                <a:solidFill>
                  <a:schemeClr val="tx1">
                    <a:lumMod val="50000"/>
                    <a:lumOff val="50000"/>
                  </a:schemeClr>
                </a:solidFill>
                <a:latin typeface="Calibri"/>
                <a:cs typeface="Calibri"/>
              </a:rPr>
              <a:t>застосовуються </a:t>
            </a:r>
            <a:r>
              <a:rPr lang="uk-UA" sz="1000" spc="35" dirty="0">
                <a:solidFill>
                  <a:schemeClr val="tx1">
                    <a:lumMod val="50000"/>
                    <a:lumOff val="50000"/>
                  </a:schemeClr>
                </a:solidFill>
                <a:latin typeface="Calibri"/>
                <a:cs typeface="Calibri"/>
              </a:rPr>
              <a:t>без обмежень </a:t>
            </a:r>
            <a:r>
              <a:rPr lang="uk-UA" sz="1000" spc="20" dirty="0">
                <a:solidFill>
                  <a:schemeClr val="tx1">
                    <a:lumMod val="50000"/>
                    <a:lumOff val="50000"/>
                  </a:schemeClr>
                </a:solidFill>
                <a:latin typeface="Calibri"/>
                <a:cs typeface="Calibri"/>
              </a:rPr>
              <a:t>і </a:t>
            </a:r>
            <a:r>
              <a:rPr lang="uk-UA" sz="1000" spc="40" dirty="0">
                <a:solidFill>
                  <a:schemeClr val="tx1">
                    <a:lumMod val="50000"/>
                    <a:lumOff val="50000"/>
                  </a:schemeClr>
                </a:solidFill>
                <a:latin typeface="Calibri"/>
                <a:cs typeface="Calibri"/>
              </a:rPr>
              <a:t>на </a:t>
            </a:r>
            <a:r>
              <a:rPr lang="uk-UA" sz="1000" spc="30" dirty="0">
                <a:solidFill>
                  <a:schemeClr val="tx1">
                    <a:lumMod val="50000"/>
                    <a:lumOff val="50000"/>
                  </a:schemeClr>
                </a:solidFill>
                <a:latin typeface="Calibri"/>
                <a:cs typeface="Calibri"/>
              </a:rPr>
              <a:t>додаток </a:t>
            </a:r>
            <a:r>
              <a:rPr lang="uk-UA" sz="1000" spc="40" dirty="0">
                <a:solidFill>
                  <a:schemeClr val="tx1">
                    <a:lumMod val="50000"/>
                    <a:lumOff val="50000"/>
                  </a:schemeClr>
                </a:solidFill>
                <a:latin typeface="Calibri"/>
                <a:cs typeface="Calibri"/>
              </a:rPr>
              <a:t>до </a:t>
            </a:r>
            <a:r>
              <a:rPr lang="uk-UA" sz="1000" spc="30" dirty="0">
                <a:solidFill>
                  <a:schemeClr val="tx1">
                    <a:lumMod val="50000"/>
                    <a:lumOff val="50000"/>
                  </a:schemeClr>
                </a:solidFill>
                <a:latin typeface="Calibri"/>
                <a:cs typeface="Calibri"/>
              </a:rPr>
              <a:t>цього </a:t>
            </a:r>
            <a:r>
              <a:rPr lang="uk-UA" sz="1000" spc="10" dirty="0">
                <a:solidFill>
                  <a:schemeClr val="tx1">
                    <a:lumMod val="50000"/>
                    <a:lumOff val="50000"/>
                  </a:schemeClr>
                </a:solidFill>
                <a:latin typeface="Calibri"/>
                <a:cs typeface="Calibri"/>
              </a:rPr>
              <a:t>Кодексу. </a:t>
            </a:r>
            <a:r>
              <a:rPr lang="uk-UA" sz="1000" spc="15" dirty="0">
                <a:solidFill>
                  <a:schemeClr val="tx1">
                    <a:lumMod val="50000"/>
                    <a:lumOff val="50000"/>
                  </a:schemeClr>
                </a:solidFill>
                <a:latin typeface="Calibri"/>
                <a:cs typeface="Calibri"/>
              </a:rPr>
              <a:t>Правила </a:t>
            </a:r>
            <a:r>
              <a:rPr lang="uk-UA" sz="1000" spc="10" dirty="0">
                <a:solidFill>
                  <a:schemeClr val="tx1">
                    <a:lumMod val="50000"/>
                    <a:lumOff val="50000"/>
                  </a:schemeClr>
                </a:solidFill>
                <a:latin typeface="Calibri"/>
                <a:cs typeface="Calibri"/>
              </a:rPr>
              <a:t>поведінки </a:t>
            </a:r>
            <a:r>
              <a:rPr lang="uk-UA" sz="1000" spc="20" dirty="0">
                <a:solidFill>
                  <a:schemeClr val="tx1">
                    <a:lumMod val="50000"/>
                    <a:lumOff val="50000"/>
                  </a:schemeClr>
                </a:solidFill>
                <a:latin typeface="Calibri"/>
                <a:cs typeface="Calibri"/>
              </a:rPr>
              <a:t>можуть </a:t>
            </a:r>
            <a:r>
              <a:rPr lang="uk-UA" sz="1000" spc="40" dirty="0">
                <a:solidFill>
                  <a:schemeClr val="tx1">
                    <a:lumMod val="50000"/>
                    <a:lumOff val="50000"/>
                  </a:schemeClr>
                </a:solidFill>
                <a:latin typeface="Calibri"/>
                <a:cs typeface="Calibri"/>
              </a:rPr>
              <a:t>оновлюватися </a:t>
            </a:r>
            <a:r>
              <a:rPr lang="uk-UA" sz="1000" spc="25" dirty="0">
                <a:solidFill>
                  <a:schemeClr val="tx1">
                    <a:lumMod val="50000"/>
                    <a:lumOff val="50000"/>
                  </a:schemeClr>
                </a:solidFill>
                <a:latin typeface="Calibri"/>
                <a:cs typeface="Calibri"/>
              </a:rPr>
              <a:t>за </a:t>
            </a:r>
            <a:r>
              <a:rPr lang="uk-UA" sz="1000" spc="15" dirty="0">
                <a:solidFill>
                  <a:schemeClr val="tx1">
                    <a:lumMod val="50000"/>
                    <a:lumOff val="50000"/>
                  </a:schemeClr>
                </a:solidFill>
                <a:latin typeface="Calibri"/>
                <a:cs typeface="Calibri"/>
              </a:rPr>
              <a:t>потреби </a:t>
            </a:r>
            <a:r>
              <a:rPr lang="uk-UA" sz="1000" spc="10" dirty="0">
                <a:solidFill>
                  <a:schemeClr val="tx1">
                    <a:lumMod val="50000"/>
                    <a:lumOff val="50000"/>
                  </a:schemeClr>
                </a:solidFill>
                <a:latin typeface="Calibri"/>
                <a:cs typeface="Calibri"/>
              </a:rPr>
              <a:t>та, </a:t>
            </a:r>
            <a:r>
              <a:rPr lang="uk-UA" sz="1000" spc="25" dirty="0">
                <a:solidFill>
                  <a:schemeClr val="tx1">
                    <a:lumMod val="50000"/>
                    <a:lumOff val="50000"/>
                  </a:schemeClr>
                </a:solidFill>
                <a:latin typeface="Calibri"/>
                <a:cs typeface="Calibri"/>
              </a:rPr>
              <a:t>за </a:t>
            </a:r>
            <a:r>
              <a:rPr lang="uk-UA" sz="1000" spc="5" dirty="0">
                <a:solidFill>
                  <a:schemeClr val="tx1">
                    <a:lumMod val="50000"/>
                    <a:lumOff val="50000"/>
                  </a:schemeClr>
                </a:solidFill>
                <a:latin typeface="Calibri"/>
                <a:cs typeface="Calibri"/>
              </a:rPr>
              <a:t>необхідності, </a:t>
            </a:r>
            <a:r>
              <a:rPr lang="uk-UA" sz="1000" spc="40" dirty="0">
                <a:solidFill>
                  <a:schemeClr val="tx1">
                    <a:lumMod val="50000"/>
                    <a:lumOff val="50000"/>
                  </a:schemeClr>
                </a:solidFill>
                <a:latin typeface="Calibri"/>
                <a:cs typeface="Calibri"/>
              </a:rPr>
              <a:t>доповнюватися </a:t>
            </a:r>
            <a:r>
              <a:rPr lang="uk-UA" sz="1000" spc="10" dirty="0">
                <a:solidFill>
                  <a:schemeClr val="tx1">
                    <a:lumMod val="50000"/>
                    <a:lumOff val="50000"/>
                  </a:schemeClr>
                </a:solidFill>
                <a:latin typeface="Calibri"/>
                <a:cs typeface="Calibri"/>
              </a:rPr>
              <a:t>спеціальними </a:t>
            </a:r>
            <a:r>
              <a:rPr lang="uk-UA" sz="1000" spc="30" dirty="0">
                <a:solidFill>
                  <a:schemeClr val="tx1">
                    <a:lumMod val="50000"/>
                    <a:lumOff val="50000"/>
                  </a:schemeClr>
                </a:solidFill>
                <a:latin typeface="Calibri"/>
                <a:cs typeface="Calibri"/>
              </a:rPr>
              <a:t>інструкціями, </a:t>
            </a:r>
            <a:r>
              <a:rPr lang="uk-UA" sz="1000" spc="10" dirty="0">
                <a:solidFill>
                  <a:schemeClr val="tx1">
                    <a:lumMod val="50000"/>
                    <a:lumOff val="50000"/>
                  </a:schemeClr>
                </a:solidFill>
                <a:latin typeface="Calibri"/>
                <a:cs typeface="Calibri"/>
              </a:rPr>
              <a:t>які </a:t>
            </a:r>
            <a:r>
              <a:rPr lang="uk-UA" sz="1000" spc="20" dirty="0">
                <a:solidFill>
                  <a:schemeClr val="tx1">
                    <a:lumMod val="50000"/>
                    <a:lumOff val="50000"/>
                  </a:schemeClr>
                </a:solidFill>
                <a:latin typeface="Calibri"/>
                <a:cs typeface="Calibri"/>
              </a:rPr>
              <a:t>можуть </a:t>
            </a:r>
            <a:r>
              <a:rPr lang="uk-UA" sz="1000" spc="35" dirty="0">
                <a:solidFill>
                  <a:schemeClr val="tx1">
                    <a:lumMod val="50000"/>
                    <a:lumOff val="50000"/>
                  </a:schemeClr>
                </a:solidFill>
                <a:latin typeface="Calibri"/>
                <a:cs typeface="Calibri"/>
              </a:rPr>
              <a:t>застосовуватися </a:t>
            </a:r>
            <a:r>
              <a:rPr lang="uk-UA" sz="1000" spc="25" dirty="0">
                <a:solidFill>
                  <a:schemeClr val="tx1">
                    <a:lumMod val="50000"/>
                    <a:lumOff val="50000"/>
                  </a:schemeClr>
                </a:solidFill>
                <a:latin typeface="Calibri"/>
                <a:cs typeface="Calibri"/>
              </a:rPr>
              <a:t>лише </a:t>
            </a:r>
            <a:r>
              <a:rPr lang="uk-UA" sz="1000" spc="30" dirty="0">
                <a:solidFill>
                  <a:schemeClr val="tx1">
                    <a:lumMod val="50000"/>
                    <a:lumOff val="50000"/>
                  </a:schemeClr>
                </a:solidFill>
                <a:latin typeface="Calibri"/>
                <a:cs typeface="Calibri"/>
              </a:rPr>
              <a:t>до </a:t>
            </a:r>
            <a:r>
              <a:rPr lang="uk-UA" sz="1000" spc="3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певних</a:t>
            </a:r>
            <a:r>
              <a:rPr lang="uk-UA" sz="1000" spc="-65"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сфер.</a:t>
            </a:r>
            <a:endParaRPr lang="uk-UA" sz="1000" dirty="0">
              <a:solidFill>
                <a:schemeClr val="tx1">
                  <a:lumMod val="50000"/>
                  <a:lumOff val="50000"/>
                </a:schemeClr>
              </a:solidFill>
              <a:latin typeface="Calibri"/>
              <a:cs typeface="Calibri"/>
            </a:endParaRPr>
          </a:p>
          <a:p>
            <a:pPr marL="38100" marR="30480" algn="just">
              <a:lnSpc>
                <a:spcPct val="100000"/>
              </a:lnSpc>
              <a:spcBef>
                <a:spcPts val="555"/>
              </a:spcBef>
            </a:pPr>
            <a:r>
              <a:rPr lang="uk-UA" sz="1000" dirty="0">
                <a:solidFill>
                  <a:schemeClr val="tx1">
                    <a:lumMod val="50000"/>
                    <a:lumOff val="50000"/>
                  </a:schemeClr>
                </a:solidFill>
                <a:latin typeface="Calibri"/>
                <a:cs typeface="Calibri"/>
              </a:rPr>
              <a:t>У </a:t>
            </a:r>
            <a:r>
              <a:rPr lang="uk-UA" sz="1000" spc="-5" dirty="0">
                <a:solidFill>
                  <a:schemeClr val="tx1">
                    <a:lumMod val="50000"/>
                    <a:lumOff val="50000"/>
                  </a:schemeClr>
                </a:solidFill>
                <a:latin typeface="Calibri"/>
                <a:cs typeface="Calibri"/>
              </a:rPr>
              <a:t>власних інтересах працівники мають </a:t>
            </a:r>
            <a:r>
              <a:rPr lang="uk-UA" sz="1000" dirty="0">
                <a:solidFill>
                  <a:schemeClr val="tx1">
                    <a:lumMod val="50000"/>
                    <a:lumOff val="50000"/>
                  </a:schemeClr>
                </a:solidFill>
                <a:latin typeface="Calibri"/>
                <a:cs typeface="Calibri"/>
              </a:rPr>
              <a:t>бути </a:t>
            </a:r>
            <a:r>
              <a:rPr lang="uk-UA" sz="1000" spc="-5" dirty="0">
                <a:solidFill>
                  <a:schemeClr val="tx1">
                    <a:lumMod val="50000"/>
                    <a:lumOff val="50000"/>
                  </a:schemeClr>
                </a:solidFill>
                <a:latin typeface="Calibri"/>
                <a:cs typeface="Calibri"/>
              </a:rPr>
              <a:t>поінформовані </a:t>
            </a:r>
            <a:r>
              <a:rPr lang="uk-UA" sz="1000" dirty="0">
                <a:solidFill>
                  <a:schemeClr val="tx1">
                    <a:lumMod val="50000"/>
                    <a:lumOff val="50000"/>
                  </a:schemeClr>
                </a:solidFill>
                <a:latin typeface="Calibri"/>
                <a:cs typeface="Calibri"/>
              </a:rPr>
              <a:t>про </a:t>
            </a:r>
            <a:r>
              <a:rPr lang="uk-UA" sz="1000" spc="-5" dirty="0">
                <a:solidFill>
                  <a:schemeClr val="tx1">
                    <a:lumMod val="50000"/>
                    <a:lumOff val="50000"/>
                  </a:schemeClr>
                </a:solidFill>
                <a:latin typeface="Calibri"/>
                <a:cs typeface="Calibri"/>
              </a:rPr>
              <a:t>те, </a:t>
            </a:r>
            <a:r>
              <a:rPr lang="uk-UA" sz="1000" dirty="0">
                <a:solidFill>
                  <a:schemeClr val="tx1">
                    <a:lumMod val="50000"/>
                    <a:lumOff val="50000"/>
                  </a:schemeClr>
                </a:solidFill>
                <a:latin typeface="Calibri"/>
                <a:cs typeface="Calibri"/>
              </a:rPr>
              <a:t>що в </a:t>
            </a:r>
            <a:r>
              <a:rPr lang="uk-UA" sz="1000" spc="-5" dirty="0">
                <a:solidFill>
                  <a:schemeClr val="tx1">
                    <a:lumMod val="50000"/>
                    <a:lumOff val="50000"/>
                  </a:schemeClr>
                </a:solidFill>
                <a:latin typeface="Calibri"/>
                <a:cs typeface="Calibri"/>
              </a:rPr>
              <a:t>разі порушення </a:t>
            </a:r>
            <a:r>
              <a:rPr lang="uk-UA" sz="1000" spc="25" dirty="0">
                <a:solidFill>
                  <a:schemeClr val="tx1">
                    <a:lumMod val="50000"/>
                    <a:lumOff val="50000"/>
                  </a:schemeClr>
                </a:solidFill>
                <a:latin typeface="Calibri"/>
                <a:cs typeface="Calibri"/>
              </a:rPr>
              <a:t>положень </a:t>
            </a:r>
            <a:r>
              <a:rPr lang="uk-UA" sz="1000" spc="15" dirty="0">
                <a:solidFill>
                  <a:schemeClr val="tx1">
                    <a:lumMod val="50000"/>
                    <a:lumOff val="50000"/>
                  </a:schemeClr>
                </a:solidFill>
                <a:latin typeface="Calibri"/>
                <a:cs typeface="Calibri"/>
              </a:rPr>
              <a:t>законодавства, </a:t>
            </a:r>
            <a:r>
              <a:rPr lang="uk-UA" sz="1000" spc="2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внутрішніх</a:t>
            </a:r>
            <a:r>
              <a:rPr lang="uk-UA" sz="1000" spc="-1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нормативних актів,</a:t>
            </a:r>
            <a:r>
              <a:rPr lang="uk-UA" sz="1000" spc="-1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положень</a:t>
            </a:r>
            <a:r>
              <a:rPr lang="uk-UA" sz="1000" spc="-1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та</a:t>
            </a:r>
            <a:r>
              <a:rPr lang="uk-UA" sz="1000" spc="-1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інструкцій</a:t>
            </a:r>
            <a:r>
              <a:rPr lang="uk-UA" sz="1000" spc="-1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або</a:t>
            </a:r>
            <a:r>
              <a:rPr lang="uk-UA" sz="1000" spc="-1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положень</a:t>
            </a:r>
            <a:r>
              <a:rPr lang="uk-UA" sz="1000" spc="-1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цього</a:t>
            </a:r>
            <a:r>
              <a:rPr lang="uk-UA" sz="1000" spc="-1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Кодексу</a:t>
            </a:r>
            <a:r>
              <a:rPr lang="uk-UA" sz="1000" spc="-1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поведінки</a:t>
            </a:r>
            <a:r>
              <a:rPr lang="uk-UA" sz="1000" spc="-15" dirty="0">
                <a:solidFill>
                  <a:schemeClr val="tx1">
                    <a:lumMod val="50000"/>
                    <a:lumOff val="50000"/>
                  </a:schemeClr>
                </a:solidFill>
                <a:latin typeface="Calibri"/>
                <a:cs typeface="Calibri"/>
              </a:rPr>
              <a:t> </a:t>
            </a:r>
            <a:r>
              <a:rPr lang="uk-UA" sz="1000" dirty="0">
                <a:solidFill>
                  <a:schemeClr val="tx1">
                    <a:lumMod val="50000"/>
                    <a:lumOff val="50000"/>
                  </a:schemeClr>
                </a:solidFill>
                <a:latin typeface="Calibri"/>
                <a:cs typeface="Calibri"/>
              </a:rPr>
              <a:t>вони</a:t>
            </a:r>
            <a:r>
              <a:rPr lang="uk-UA" sz="1000" spc="20"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також</a:t>
            </a:r>
            <a:r>
              <a:rPr lang="uk-UA" sz="1000" spc="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повинні</a:t>
            </a:r>
            <a:r>
              <a:rPr lang="uk-UA" sz="1000" spc="1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очікувати </a:t>
            </a:r>
            <a:r>
              <a:rPr lang="uk-UA" sz="1000" spc="30" dirty="0">
                <a:solidFill>
                  <a:schemeClr val="tx1">
                    <a:lumMod val="50000"/>
                    <a:lumOff val="50000"/>
                  </a:schemeClr>
                </a:solidFill>
                <a:latin typeface="Calibri"/>
                <a:cs typeface="Calibri"/>
              </a:rPr>
              <a:t>дисциплінарних </a:t>
            </a:r>
            <a:r>
              <a:rPr lang="uk-UA" sz="1000" spc="20" dirty="0">
                <a:solidFill>
                  <a:schemeClr val="tx1">
                    <a:lumMod val="50000"/>
                    <a:lumOff val="50000"/>
                  </a:schemeClr>
                </a:solidFill>
                <a:latin typeface="Calibri"/>
                <a:cs typeface="Calibri"/>
              </a:rPr>
              <a:t>наслідків. </a:t>
            </a:r>
            <a:r>
              <a:rPr lang="uk-UA" sz="1000" spc="30" dirty="0">
                <a:solidFill>
                  <a:schemeClr val="tx1">
                    <a:lumMod val="50000"/>
                    <a:lumOff val="50000"/>
                  </a:schemeClr>
                </a:solidFill>
                <a:latin typeface="Calibri"/>
                <a:cs typeface="Calibri"/>
              </a:rPr>
              <a:t>Крім того, наслідком вчинення правопорушення може бути притягнення   до цивільно-правової, дисциплінарної, адміністративної або кримінальної відповідальності</a:t>
            </a:r>
            <a:r>
              <a:rPr lang="uk-UA" sz="1000" spc="-1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відповідної</a:t>
            </a:r>
            <a:r>
              <a:rPr lang="uk-UA" sz="1000" spc="-2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особи.</a:t>
            </a:r>
            <a:endParaRPr lang="uk-UA" sz="1000" dirty="0">
              <a:solidFill>
                <a:schemeClr val="tx1">
                  <a:lumMod val="50000"/>
                  <a:lumOff val="50000"/>
                </a:schemeClr>
              </a:solidFill>
              <a:latin typeface="Calibri"/>
              <a:cs typeface="Calibri"/>
            </a:endParaRPr>
          </a:p>
        </p:txBody>
      </p:sp>
      <p:pic>
        <p:nvPicPr>
          <p:cNvPr id="5" name="object 5"/>
          <p:cNvPicPr/>
          <p:nvPr/>
        </p:nvPicPr>
        <p:blipFill>
          <a:blip r:embed="rId2" cstate="print"/>
          <a:stretch>
            <a:fillRect/>
          </a:stretch>
        </p:blipFill>
        <p:spPr>
          <a:xfrm>
            <a:off x="0" y="12"/>
            <a:ext cx="7559992" cy="2111997"/>
          </a:xfrm>
          <a:prstGeom prst="rect">
            <a:avLst/>
          </a:prstGeom>
        </p:spPr>
      </p:pic>
      <p:sp>
        <p:nvSpPr>
          <p:cNvPr id="6" name="object 6"/>
          <p:cNvSpPr txBox="1"/>
          <p:nvPr/>
        </p:nvSpPr>
        <p:spPr>
          <a:xfrm>
            <a:off x="6072924" y="2991150"/>
            <a:ext cx="678180" cy="243656"/>
          </a:xfrm>
          <a:prstGeom prst="rect">
            <a:avLst/>
          </a:prstGeom>
        </p:spPr>
        <p:txBody>
          <a:bodyPr vert="horz" wrap="square" lIns="0" tIns="12700" rIns="0" bIns="0" rtlCol="0">
            <a:spAutoFit/>
          </a:bodyPr>
          <a:lstStyle/>
          <a:p>
            <a:pPr marL="12700">
              <a:lnSpc>
                <a:spcPct val="100000"/>
              </a:lnSpc>
              <a:spcBef>
                <a:spcPts val="100"/>
              </a:spcBef>
            </a:pPr>
            <a:r>
              <a:rPr lang="uk-UA" sz="1500" b="1" spc="130" dirty="0">
                <a:solidFill>
                  <a:srgbClr val="007C57"/>
                </a:solidFill>
                <a:latin typeface="Calibri"/>
                <a:cs typeface="Calibri"/>
              </a:rPr>
              <a:t>Всту</a:t>
            </a:r>
            <a:r>
              <a:rPr lang="uk-UA" sz="1500" b="1" spc="160" dirty="0">
                <a:solidFill>
                  <a:srgbClr val="007C57"/>
                </a:solidFill>
                <a:latin typeface="Calibri"/>
                <a:cs typeface="Calibri"/>
              </a:rPr>
              <a:t>п</a:t>
            </a:r>
            <a:endParaRPr lang="uk-UA" sz="1500" dirty="0">
              <a:latin typeface="Calibri"/>
              <a:cs typeface="Calibri"/>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59" y="10364902"/>
            <a:ext cx="163830" cy="166712"/>
          </a:xfrm>
          <a:prstGeom prst="rect">
            <a:avLst/>
          </a:prstGeom>
        </p:spPr>
        <p:txBody>
          <a:bodyPr vert="horz" wrap="square" lIns="0" tIns="12700" rIns="0" bIns="0" rtlCol="0">
            <a:spAutoFit/>
          </a:bodyPr>
          <a:lstStyle/>
          <a:p>
            <a:pPr marL="12700">
              <a:lnSpc>
                <a:spcPct val="100000"/>
              </a:lnSpc>
              <a:spcBef>
                <a:spcPts val="100"/>
              </a:spcBef>
            </a:pPr>
            <a:r>
              <a:rPr lang="uk-UA" sz="1000" spc="25" dirty="0">
                <a:solidFill>
                  <a:srgbClr val="706F6F"/>
                </a:solidFill>
                <a:latin typeface="Calibri"/>
                <a:cs typeface="Calibri"/>
              </a:rPr>
              <a:t>0</a:t>
            </a:r>
            <a:r>
              <a:rPr lang="uk-UA" sz="1000" spc="50" dirty="0">
                <a:solidFill>
                  <a:srgbClr val="706F6F"/>
                </a:solidFill>
                <a:latin typeface="Calibri"/>
                <a:cs typeface="Calibri"/>
              </a:rPr>
              <a:t>4</a:t>
            </a:r>
            <a:endParaRPr lang="uk-UA" sz="1000" dirty="0">
              <a:latin typeface="Calibri"/>
              <a:cs typeface="Calibri"/>
            </a:endParaRPr>
          </a:p>
        </p:txBody>
      </p:sp>
      <p:sp>
        <p:nvSpPr>
          <p:cNvPr id="4" name="object 4"/>
          <p:cNvSpPr txBox="1"/>
          <p:nvPr/>
        </p:nvSpPr>
        <p:spPr>
          <a:xfrm>
            <a:off x="527050" y="7659408"/>
            <a:ext cx="6506209" cy="166712"/>
          </a:xfrm>
          <a:prstGeom prst="rect">
            <a:avLst/>
          </a:prstGeom>
        </p:spPr>
        <p:txBody>
          <a:bodyPr vert="horz" wrap="square" lIns="0" tIns="12700" rIns="0" bIns="0" rtlCol="0">
            <a:spAutoFit/>
          </a:bodyPr>
          <a:lstStyle/>
          <a:p>
            <a:pPr marL="12700">
              <a:lnSpc>
                <a:spcPct val="100000"/>
              </a:lnSpc>
              <a:spcBef>
                <a:spcPts val="100"/>
              </a:spcBef>
            </a:pPr>
            <a:r>
              <a:rPr lang="uk-UA" sz="1000" spc="-5" dirty="0">
                <a:solidFill>
                  <a:srgbClr val="706F6F"/>
                </a:solidFill>
                <a:latin typeface="Calibri"/>
                <a:cs typeface="Calibri"/>
              </a:rPr>
              <a:t>Сфери</a:t>
            </a:r>
            <a:r>
              <a:rPr lang="uk-UA" sz="1000" spc="130" dirty="0">
                <a:solidFill>
                  <a:srgbClr val="706F6F"/>
                </a:solidFill>
                <a:latin typeface="Calibri"/>
                <a:cs typeface="Calibri"/>
              </a:rPr>
              <a:t> </a:t>
            </a:r>
            <a:r>
              <a:rPr lang="uk-UA" sz="1000" spc="-5" dirty="0">
                <a:solidFill>
                  <a:srgbClr val="706F6F"/>
                </a:solidFill>
                <a:latin typeface="Calibri"/>
                <a:cs typeface="Calibri"/>
              </a:rPr>
              <a:t>відповідальності</a:t>
            </a:r>
            <a:r>
              <a:rPr lang="uk-UA" sz="1000" spc="140" dirty="0">
                <a:solidFill>
                  <a:srgbClr val="706F6F"/>
                </a:solidFill>
                <a:latin typeface="Calibri"/>
                <a:cs typeface="Calibri"/>
              </a:rPr>
              <a:t> </a:t>
            </a:r>
            <a:r>
              <a:rPr lang="uk-UA" sz="1000" dirty="0">
                <a:solidFill>
                  <a:srgbClr val="706F6F"/>
                </a:solidFill>
                <a:latin typeface="Calibri"/>
                <a:cs typeface="Calibri"/>
              </a:rPr>
              <a:t>та</a:t>
            </a:r>
            <a:r>
              <a:rPr lang="uk-UA" sz="1000" spc="135" dirty="0">
                <a:solidFill>
                  <a:srgbClr val="706F6F"/>
                </a:solidFill>
                <a:latin typeface="Calibri"/>
                <a:cs typeface="Calibri"/>
              </a:rPr>
              <a:t> </a:t>
            </a:r>
            <a:r>
              <a:rPr lang="uk-UA" sz="1000" spc="-5" dirty="0">
                <a:solidFill>
                  <a:srgbClr val="706F6F"/>
                </a:solidFill>
                <a:latin typeface="Calibri"/>
                <a:cs typeface="Calibri"/>
              </a:rPr>
              <a:t>завдання,</a:t>
            </a:r>
            <a:r>
              <a:rPr lang="uk-UA" sz="1000" spc="135" dirty="0">
                <a:solidFill>
                  <a:srgbClr val="706F6F"/>
                </a:solidFill>
                <a:latin typeface="Calibri"/>
                <a:cs typeface="Calibri"/>
              </a:rPr>
              <a:t> </a:t>
            </a:r>
            <a:r>
              <a:rPr lang="uk-UA" sz="1000" dirty="0">
                <a:solidFill>
                  <a:srgbClr val="706F6F"/>
                </a:solidFill>
                <a:latin typeface="Calibri"/>
                <a:cs typeface="Calibri"/>
              </a:rPr>
              <a:t>покладені</a:t>
            </a:r>
            <a:r>
              <a:rPr lang="uk-UA" sz="1000" spc="140" dirty="0">
                <a:solidFill>
                  <a:srgbClr val="706F6F"/>
                </a:solidFill>
                <a:latin typeface="Calibri"/>
                <a:cs typeface="Calibri"/>
              </a:rPr>
              <a:t> </a:t>
            </a:r>
            <a:r>
              <a:rPr lang="uk-UA" sz="1000" spc="-5" dirty="0">
                <a:solidFill>
                  <a:srgbClr val="706F6F"/>
                </a:solidFill>
                <a:latin typeface="Calibri"/>
                <a:cs typeface="Calibri"/>
              </a:rPr>
              <a:t>на</a:t>
            </a:r>
            <a:r>
              <a:rPr lang="uk-UA" sz="1000" spc="140" dirty="0">
                <a:solidFill>
                  <a:srgbClr val="706F6F"/>
                </a:solidFill>
                <a:latin typeface="Calibri"/>
                <a:cs typeface="Calibri"/>
              </a:rPr>
              <a:t> </a:t>
            </a:r>
            <a:r>
              <a:rPr lang="uk-UA" sz="1000" dirty="0">
                <a:solidFill>
                  <a:srgbClr val="706F6F"/>
                </a:solidFill>
                <a:latin typeface="Calibri"/>
                <a:cs typeface="Calibri"/>
              </a:rPr>
              <a:t>кожного</a:t>
            </a:r>
            <a:r>
              <a:rPr lang="uk-UA" sz="1000" spc="140" dirty="0">
                <a:solidFill>
                  <a:srgbClr val="706F6F"/>
                </a:solidFill>
                <a:latin typeface="Calibri"/>
                <a:cs typeface="Calibri"/>
              </a:rPr>
              <a:t> </a:t>
            </a:r>
            <a:r>
              <a:rPr lang="uk-UA" sz="1000" spc="-5" dirty="0">
                <a:solidFill>
                  <a:srgbClr val="706F6F"/>
                </a:solidFill>
                <a:latin typeface="Calibri"/>
                <a:cs typeface="Calibri"/>
              </a:rPr>
              <a:t>співробітника,</a:t>
            </a:r>
            <a:r>
              <a:rPr lang="uk-UA" sz="1000" spc="130" dirty="0">
                <a:solidFill>
                  <a:srgbClr val="706F6F"/>
                </a:solidFill>
                <a:latin typeface="Calibri"/>
                <a:cs typeface="Calibri"/>
              </a:rPr>
              <a:t> </a:t>
            </a:r>
            <a:r>
              <a:rPr lang="uk-UA" sz="1000" spc="30" dirty="0">
                <a:solidFill>
                  <a:srgbClr val="706F6F"/>
                </a:solidFill>
                <a:latin typeface="Calibri"/>
                <a:cs typeface="Calibri"/>
              </a:rPr>
              <a:t>виконуються</a:t>
            </a:r>
            <a:r>
              <a:rPr lang="uk-UA" sz="1000" spc="120" dirty="0">
                <a:solidFill>
                  <a:srgbClr val="706F6F"/>
                </a:solidFill>
                <a:latin typeface="Calibri"/>
                <a:cs typeface="Calibri"/>
              </a:rPr>
              <a:t> </a:t>
            </a:r>
            <a:r>
              <a:rPr lang="uk-UA" sz="1000" dirty="0">
                <a:solidFill>
                  <a:srgbClr val="706F6F"/>
                </a:solidFill>
                <a:latin typeface="Calibri"/>
                <a:cs typeface="Calibri"/>
              </a:rPr>
              <a:t>з</a:t>
            </a:r>
            <a:r>
              <a:rPr lang="uk-UA" sz="1000" spc="140" dirty="0">
                <a:solidFill>
                  <a:srgbClr val="706F6F"/>
                </a:solidFill>
                <a:latin typeface="Calibri"/>
                <a:cs typeface="Calibri"/>
              </a:rPr>
              <a:t> </a:t>
            </a:r>
            <a:r>
              <a:rPr lang="uk-UA" sz="1000" spc="-5" dirty="0">
                <a:solidFill>
                  <a:srgbClr val="706F6F"/>
                </a:solidFill>
                <a:latin typeface="Calibri"/>
                <a:cs typeface="Calibri"/>
              </a:rPr>
              <a:t>відданістю,</a:t>
            </a:r>
            <a:r>
              <a:rPr lang="uk-UA" sz="1000" spc="135" dirty="0">
                <a:solidFill>
                  <a:srgbClr val="706F6F"/>
                </a:solidFill>
                <a:latin typeface="Calibri"/>
                <a:cs typeface="Calibri"/>
              </a:rPr>
              <a:t> </a:t>
            </a:r>
            <a:r>
              <a:rPr lang="uk-UA" sz="1000" spc="-5" dirty="0">
                <a:solidFill>
                  <a:srgbClr val="706F6F"/>
                </a:solidFill>
                <a:latin typeface="Calibri"/>
                <a:cs typeface="Calibri"/>
              </a:rPr>
              <a:t>лояльністю</a:t>
            </a:r>
            <a:r>
              <a:rPr lang="uk-UA" sz="1000" spc="140" dirty="0">
                <a:solidFill>
                  <a:srgbClr val="706F6F"/>
                </a:solidFill>
                <a:latin typeface="Calibri"/>
                <a:cs typeface="Calibri"/>
              </a:rPr>
              <a:t> </a:t>
            </a:r>
            <a:r>
              <a:rPr lang="uk-UA" sz="1000" spc="-5" dirty="0">
                <a:solidFill>
                  <a:srgbClr val="706F6F"/>
                </a:solidFill>
                <a:latin typeface="Calibri"/>
                <a:cs typeface="Calibri"/>
              </a:rPr>
              <a:t>та</a:t>
            </a:r>
            <a:endParaRPr lang="uk-UA" sz="1000" dirty="0">
              <a:latin typeface="Calibri"/>
              <a:cs typeface="Calibri"/>
            </a:endParaRPr>
          </a:p>
        </p:txBody>
      </p:sp>
      <p:sp>
        <p:nvSpPr>
          <p:cNvPr id="5" name="object 5"/>
          <p:cNvSpPr txBox="1"/>
          <p:nvPr/>
        </p:nvSpPr>
        <p:spPr>
          <a:xfrm>
            <a:off x="527050" y="7738783"/>
            <a:ext cx="6513830" cy="1307465"/>
          </a:xfrm>
          <a:prstGeom prst="rect">
            <a:avLst/>
          </a:prstGeom>
        </p:spPr>
        <p:txBody>
          <a:bodyPr vert="horz" wrap="square" lIns="0" tIns="85090" rIns="0" bIns="0" rtlCol="0">
            <a:spAutoFit/>
          </a:bodyPr>
          <a:lstStyle/>
          <a:p>
            <a:pPr marL="12700" algn="just">
              <a:lnSpc>
                <a:spcPct val="100000"/>
              </a:lnSpc>
              <a:spcBef>
                <a:spcPts val="670"/>
              </a:spcBef>
            </a:pPr>
            <a:r>
              <a:rPr lang="uk-UA" sz="1000" spc="-5" dirty="0">
                <a:solidFill>
                  <a:srgbClr val="706F6F"/>
                </a:solidFill>
                <a:latin typeface="Calibri"/>
                <a:cs typeface="Calibri"/>
              </a:rPr>
              <a:t>відповідно до</a:t>
            </a:r>
            <a:r>
              <a:rPr lang="uk-UA" sz="1000" spc="5" dirty="0">
                <a:solidFill>
                  <a:srgbClr val="706F6F"/>
                </a:solidFill>
                <a:latin typeface="Calibri"/>
                <a:cs typeface="Calibri"/>
              </a:rPr>
              <a:t> </a:t>
            </a:r>
            <a:r>
              <a:rPr lang="uk-UA" sz="1000" spc="30" dirty="0">
                <a:solidFill>
                  <a:srgbClr val="706F6F"/>
                </a:solidFill>
                <a:latin typeface="Calibri"/>
                <a:cs typeface="Calibri"/>
              </a:rPr>
              <a:t>професійних</a:t>
            </a:r>
            <a:r>
              <a:rPr lang="uk-UA" sz="1000" spc="-20" dirty="0">
                <a:solidFill>
                  <a:srgbClr val="706F6F"/>
                </a:solidFill>
                <a:latin typeface="Calibri"/>
                <a:cs typeface="Calibri"/>
              </a:rPr>
              <a:t> </a:t>
            </a:r>
            <a:r>
              <a:rPr lang="uk-UA" sz="1000" spc="20" dirty="0">
                <a:solidFill>
                  <a:srgbClr val="706F6F"/>
                </a:solidFill>
                <a:latin typeface="Calibri"/>
                <a:cs typeface="Calibri"/>
              </a:rPr>
              <a:t>стандартів,</a:t>
            </a:r>
            <a:r>
              <a:rPr lang="uk-UA" sz="1000" spc="-15" dirty="0">
                <a:solidFill>
                  <a:srgbClr val="706F6F"/>
                </a:solidFill>
                <a:latin typeface="Calibri"/>
                <a:cs typeface="Calibri"/>
              </a:rPr>
              <a:t> </a:t>
            </a:r>
            <a:r>
              <a:rPr lang="uk-UA" sz="1000" spc="30" dirty="0">
                <a:solidFill>
                  <a:srgbClr val="706F6F"/>
                </a:solidFill>
                <a:latin typeface="Calibri"/>
                <a:cs typeface="Calibri"/>
              </a:rPr>
              <a:t>прийнятих</a:t>
            </a:r>
            <a:r>
              <a:rPr lang="uk-UA" sz="1000" spc="-20" dirty="0">
                <a:solidFill>
                  <a:srgbClr val="706F6F"/>
                </a:solidFill>
                <a:latin typeface="Calibri"/>
                <a:cs typeface="Calibri"/>
              </a:rPr>
              <a:t> </a:t>
            </a:r>
            <a:r>
              <a:rPr lang="uk-UA" sz="1000" spc="45" dirty="0">
                <a:solidFill>
                  <a:srgbClr val="706F6F"/>
                </a:solidFill>
                <a:latin typeface="Calibri"/>
                <a:cs typeface="Calibri"/>
              </a:rPr>
              <a:t>у</a:t>
            </a:r>
            <a:r>
              <a:rPr lang="uk-UA" sz="1000" spc="-15" dirty="0">
                <a:solidFill>
                  <a:srgbClr val="706F6F"/>
                </a:solidFill>
                <a:latin typeface="Calibri"/>
                <a:cs typeface="Calibri"/>
              </a:rPr>
              <a:t> </a:t>
            </a:r>
            <a:r>
              <a:rPr lang="uk-UA" sz="1000" spc="25" dirty="0">
                <a:solidFill>
                  <a:srgbClr val="706F6F"/>
                </a:solidFill>
                <a:latin typeface="Calibri"/>
                <a:cs typeface="Calibri"/>
              </a:rPr>
              <a:t>секторі</a:t>
            </a:r>
            <a:r>
              <a:rPr lang="uk-UA" sz="1000" spc="-20" dirty="0">
                <a:solidFill>
                  <a:srgbClr val="706F6F"/>
                </a:solidFill>
                <a:latin typeface="Calibri"/>
                <a:cs typeface="Calibri"/>
              </a:rPr>
              <a:t> </a:t>
            </a:r>
            <a:r>
              <a:rPr lang="uk-UA" sz="1000" spc="30" dirty="0">
                <a:solidFill>
                  <a:srgbClr val="706F6F"/>
                </a:solidFill>
                <a:latin typeface="Calibri"/>
                <a:cs typeface="Calibri"/>
              </a:rPr>
              <a:t>фінансових</a:t>
            </a:r>
            <a:r>
              <a:rPr lang="uk-UA" sz="1000" spc="-15" dirty="0">
                <a:solidFill>
                  <a:srgbClr val="706F6F"/>
                </a:solidFill>
                <a:latin typeface="Calibri"/>
                <a:cs typeface="Calibri"/>
              </a:rPr>
              <a:t> </a:t>
            </a:r>
            <a:r>
              <a:rPr lang="uk-UA" sz="1000" spc="25" dirty="0">
                <a:solidFill>
                  <a:srgbClr val="706F6F"/>
                </a:solidFill>
                <a:latin typeface="Calibri"/>
                <a:cs typeface="Calibri"/>
              </a:rPr>
              <a:t>послуг.</a:t>
            </a:r>
            <a:endParaRPr lang="uk-UA" sz="1000" dirty="0">
              <a:latin typeface="Calibri"/>
              <a:cs typeface="Calibri"/>
            </a:endParaRPr>
          </a:p>
          <a:p>
            <a:pPr marL="12700" marR="5080" algn="just">
              <a:lnSpc>
                <a:spcPct val="100000"/>
              </a:lnSpc>
              <a:spcBef>
                <a:spcPts val="570"/>
              </a:spcBef>
            </a:pPr>
            <a:r>
              <a:rPr lang="uk-UA" sz="1000" spc="20" dirty="0">
                <a:solidFill>
                  <a:srgbClr val="706F6F"/>
                </a:solidFill>
                <a:latin typeface="Calibri"/>
                <a:cs typeface="Calibri"/>
              </a:rPr>
              <a:t>Професійне виконання завдань </a:t>
            </a:r>
            <a:r>
              <a:rPr lang="uk-UA" sz="1000" spc="25" dirty="0">
                <a:solidFill>
                  <a:srgbClr val="706F6F"/>
                </a:solidFill>
                <a:latin typeface="Calibri"/>
                <a:cs typeface="Calibri"/>
              </a:rPr>
              <a:t>повинно </a:t>
            </a:r>
            <a:r>
              <a:rPr lang="uk-UA" sz="1000" spc="-5" dirty="0">
                <a:solidFill>
                  <a:srgbClr val="706F6F"/>
                </a:solidFill>
                <a:latin typeface="Calibri"/>
                <a:cs typeface="Calibri"/>
              </a:rPr>
              <a:t>здійснюватися</a:t>
            </a:r>
            <a:r>
              <a:rPr lang="uk-UA" sz="1000" dirty="0">
                <a:solidFill>
                  <a:srgbClr val="706F6F"/>
                </a:solidFill>
                <a:latin typeface="Calibri"/>
                <a:cs typeface="Calibri"/>
              </a:rPr>
              <a:t> з</a:t>
            </a:r>
            <a:r>
              <a:rPr lang="uk-UA" sz="1000" spc="5" dirty="0">
                <a:solidFill>
                  <a:srgbClr val="706F6F"/>
                </a:solidFill>
                <a:latin typeface="Calibri"/>
                <a:cs typeface="Calibri"/>
              </a:rPr>
              <a:t> </a:t>
            </a:r>
            <a:r>
              <a:rPr lang="uk-UA" sz="1000" spc="25" dirty="0">
                <a:solidFill>
                  <a:srgbClr val="706F6F"/>
                </a:solidFill>
                <a:latin typeface="Calibri"/>
                <a:cs typeface="Calibri"/>
              </a:rPr>
              <a:t>дотриманням </a:t>
            </a:r>
            <a:r>
              <a:rPr lang="uk-UA" sz="1000" spc="15" dirty="0">
                <a:solidFill>
                  <a:srgbClr val="706F6F"/>
                </a:solidFill>
                <a:latin typeface="Calibri"/>
                <a:cs typeface="Calibri"/>
              </a:rPr>
              <a:t>відповідних </a:t>
            </a:r>
            <a:r>
              <a:rPr lang="uk-UA" sz="1000" spc="20" dirty="0">
                <a:solidFill>
                  <a:srgbClr val="706F6F"/>
                </a:solidFill>
                <a:latin typeface="Calibri"/>
                <a:cs typeface="Calibri"/>
              </a:rPr>
              <a:t>правових </a:t>
            </a:r>
            <a:r>
              <a:rPr lang="uk-UA" sz="1000" spc="10" dirty="0">
                <a:solidFill>
                  <a:srgbClr val="706F6F"/>
                </a:solidFill>
                <a:latin typeface="Calibri"/>
                <a:cs typeface="Calibri"/>
              </a:rPr>
              <a:t>вимог </a:t>
            </a:r>
            <a:r>
              <a:rPr lang="uk-UA" sz="1000" spc="-5" dirty="0">
                <a:solidFill>
                  <a:srgbClr val="706F6F"/>
                </a:solidFill>
                <a:latin typeface="Calibri"/>
                <a:cs typeface="Calibri"/>
              </a:rPr>
              <a:t>та</a:t>
            </a:r>
            <a:r>
              <a:rPr lang="uk-UA" sz="1000" dirty="0">
                <a:solidFill>
                  <a:srgbClr val="706F6F"/>
                </a:solidFill>
                <a:latin typeface="Calibri"/>
                <a:cs typeface="Calibri"/>
              </a:rPr>
              <a:t> </a:t>
            </a:r>
            <a:r>
              <a:rPr lang="uk-UA" sz="1000" spc="25" dirty="0">
                <a:solidFill>
                  <a:srgbClr val="706F6F"/>
                </a:solidFill>
                <a:latin typeface="Calibri"/>
                <a:cs typeface="Calibri"/>
              </a:rPr>
              <a:t>інших </a:t>
            </a:r>
            <a:r>
              <a:rPr lang="uk-UA" sz="1000" spc="30" dirty="0">
                <a:solidFill>
                  <a:srgbClr val="706F6F"/>
                </a:solidFill>
                <a:latin typeface="Calibri"/>
                <a:cs typeface="Calibri"/>
              </a:rPr>
              <a:t> </a:t>
            </a:r>
            <a:r>
              <a:rPr lang="uk-UA" sz="1000" spc="15" dirty="0">
                <a:solidFill>
                  <a:srgbClr val="706F6F"/>
                </a:solidFill>
                <a:latin typeface="Calibri"/>
                <a:cs typeface="Calibri"/>
              </a:rPr>
              <a:t>зовнішніх,</a:t>
            </a:r>
            <a:r>
              <a:rPr lang="uk-UA" sz="1000" spc="20" dirty="0">
                <a:solidFill>
                  <a:srgbClr val="706F6F"/>
                </a:solidFill>
                <a:latin typeface="Calibri"/>
                <a:cs typeface="Calibri"/>
              </a:rPr>
              <a:t> </a:t>
            </a:r>
            <a:r>
              <a:rPr lang="uk-UA" sz="1000" dirty="0">
                <a:solidFill>
                  <a:srgbClr val="706F6F"/>
                </a:solidFill>
                <a:latin typeface="Calibri"/>
                <a:cs typeface="Calibri"/>
              </a:rPr>
              <a:t>зокрема</a:t>
            </a:r>
            <a:r>
              <a:rPr lang="uk-UA" sz="1000" spc="5" dirty="0">
                <a:solidFill>
                  <a:srgbClr val="706F6F"/>
                </a:solidFill>
                <a:latin typeface="Calibri"/>
                <a:cs typeface="Calibri"/>
              </a:rPr>
              <a:t> </a:t>
            </a:r>
            <a:r>
              <a:rPr lang="uk-UA" sz="1000" spc="-5" dirty="0">
                <a:solidFill>
                  <a:srgbClr val="706F6F"/>
                </a:solidFill>
                <a:latin typeface="Calibri"/>
                <a:cs typeface="Calibri"/>
              </a:rPr>
              <a:t>наглядових,</a:t>
            </a:r>
            <a:r>
              <a:rPr lang="uk-UA" sz="1000" dirty="0">
                <a:solidFill>
                  <a:srgbClr val="706F6F"/>
                </a:solidFill>
                <a:latin typeface="Calibri"/>
                <a:cs typeface="Calibri"/>
              </a:rPr>
              <a:t> </a:t>
            </a:r>
            <a:r>
              <a:rPr lang="uk-UA" sz="1000" spc="-5" dirty="0">
                <a:solidFill>
                  <a:srgbClr val="706F6F"/>
                </a:solidFill>
                <a:latin typeface="Calibri"/>
                <a:cs typeface="Calibri"/>
              </a:rPr>
              <a:t>офіційних</a:t>
            </a:r>
            <a:r>
              <a:rPr lang="uk-UA" sz="1000" dirty="0">
                <a:solidFill>
                  <a:srgbClr val="706F6F"/>
                </a:solidFill>
                <a:latin typeface="Calibri"/>
                <a:cs typeface="Calibri"/>
              </a:rPr>
              <a:t> </a:t>
            </a:r>
            <a:r>
              <a:rPr lang="uk-UA" sz="1000" spc="-5" dirty="0">
                <a:solidFill>
                  <a:srgbClr val="706F6F"/>
                </a:solidFill>
                <a:latin typeface="Calibri"/>
                <a:cs typeface="Calibri"/>
              </a:rPr>
              <a:t>норм.</a:t>
            </a:r>
            <a:r>
              <a:rPr lang="uk-UA" sz="1000" dirty="0">
                <a:solidFill>
                  <a:srgbClr val="706F6F"/>
                </a:solidFill>
                <a:latin typeface="Calibri"/>
                <a:cs typeface="Calibri"/>
              </a:rPr>
              <a:t> Крім</a:t>
            </a:r>
            <a:r>
              <a:rPr lang="uk-UA" sz="1000" spc="5" dirty="0">
                <a:solidFill>
                  <a:srgbClr val="706F6F"/>
                </a:solidFill>
                <a:latin typeface="Calibri"/>
                <a:cs typeface="Calibri"/>
              </a:rPr>
              <a:t> </a:t>
            </a:r>
            <a:r>
              <a:rPr lang="uk-UA" sz="1000" spc="-5" dirty="0">
                <a:solidFill>
                  <a:srgbClr val="706F6F"/>
                </a:solidFill>
                <a:latin typeface="Calibri"/>
                <a:cs typeface="Calibri"/>
              </a:rPr>
              <a:t>того,</a:t>
            </a:r>
            <a:r>
              <a:rPr lang="uk-UA" sz="1000" dirty="0">
                <a:solidFill>
                  <a:srgbClr val="706F6F"/>
                </a:solidFill>
                <a:latin typeface="Calibri"/>
                <a:cs typeface="Calibri"/>
              </a:rPr>
              <a:t> </a:t>
            </a:r>
            <a:r>
              <a:rPr lang="uk-UA" sz="1000" spc="15" dirty="0">
                <a:solidFill>
                  <a:srgbClr val="706F6F"/>
                </a:solidFill>
                <a:latin typeface="Calibri"/>
                <a:cs typeface="Calibri"/>
              </a:rPr>
              <a:t>внутрішні</a:t>
            </a:r>
            <a:r>
              <a:rPr lang="uk-UA" sz="1000" spc="20" dirty="0">
                <a:solidFill>
                  <a:srgbClr val="706F6F"/>
                </a:solidFill>
                <a:latin typeface="Calibri"/>
                <a:cs typeface="Calibri"/>
              </a:rPr>
              <a:t> положення,</a:t>
            </a:r>
            <a:r>
              <a:rPr lang="uk-UA" sz="1000" spc="25" dirty="0">
                <a:solidFill>
                  <a:srgbClr val="706F6F"/>
                </a:solidFill>
                <a:latin typeface="Calibri"/>
                <a:cs typeface="Calibri"/>
              </a:rPr>
              <a:t> </a:t>
            </a:r>
            <a:r>
              <a:rPr lang="uk-UA" sz="1000" spc="20" dirty="0">
                <a:solidFill>
                  <a:srgbClr val="706F6F"/>
                </a:solidFill>
                <a:latin typeface="Calibri"/>
                <a:cs typeface="Calibri"/>
              </a:rPr>
              <a:t>директиви,</a:t>
            </a:r>
            <a:r>
              <a:rPr lang="uk-UA" sz="1000" spc="25" dirty="0">
                <a:solidFill>
                  <a:srgbClr val="706F6F"/>
                </a:solidFill>
                <a:latin typeface="Calibri"/>
                <a:cs typeface="Calibri"/>
              </a:rPr>
              <a:t> принципи</a:t>
            </a:r>
            <a:r>
              <a:rPr lang="uk-UA" sz="1000" spc="30" dirty="0">
                <a:solidFill>
                  <a:srgbClr val="706F6F"/>
                </a:solidFill>
                <a:latin typeface="Calibri"/>
                <a:cs typeface="Calibri"/>
              </a:rPr>
              <a:t> </a:t>
            </a:r>
            <a:r>
              <a:rPr lang="uk-UA" sz="1000" spc="25" dirty="0">
                <a:solidFill>
                  <a:srgbClr val="706F6F"/>
                </a:solidFill>
                <a:latin typeface="Calibri"/>
                <a:cs typeface="Calibri"/>
              </a:rPr>
              <a:t>та </a:t>
            </a:r>
            <a:r>
              <a:rPr lang="uk-UA" sz="1000" spc="30" dirty="0">
                <a:solidFill>
                  <a:srgbClr val="706F6F"/>
                </a:solidFill>
                <a:latin typeface="Calibri"/>
                <a:cs typeface="Calibri"/>
              </a:rPr>
              <a:t> </a:t>
            </a:r>
            <a:r>
              <a:rPr lang="uk-UA" sz="1000" spc="20" dirty="0">
                <a:solidFill>
                  <a:srgbClr val="706F6F"/>
                </a:solidFill>
                <a:latin typeface="Calibri"/>
                <a:cs typeface="Calibri"/>
              </a:rPr>
              <a:t>корпоративна</a:t>
            </a:r>
            <a:r>
              <a:rPr lang="uk-UA" sz="1000" spc="-40" dirty="0">
                <a:solidFill>
                  <a:srgbClr val="706F6F"/>
                </a:solidFill>
                <a:latin typeface="Calibri"/>
                <a:cs typeface="Calibri"/>
              </a:rPr>
              <a:t> </a:t>
            </a:r>
            <a:r>
              <a:rPr lang="uk-UA" sz="1000" spc="15" dirty="0">
                <a:solidFill>
                  <a:srgbClr val="706F6F"/>
                </a:solidFill>
                <a:latin typeface="Calibri"/>
                <a:cs typeface="Calibri"/>
              </a:rPr>
              <a:t>місії</a:t>
            </a:r>
            <a:r>
              <a:rPr lang="uk-UA" sz="1000" spc="-40" dirty="0">
                <a:solidFill>
                  <a:srgbClr val="706F6F"/>
                </a:solidFill>
                <a:latin typeface="Calibri"/>
                <a:cs typeface="Calibri"/>
              </a:rPr>
              <a:t> </a:t>
            </a:r>
            <a:r>
              <a:rPr lang="uk-UA" sz="1000" spc="-5" dirty="0">
                <a:solidFill>
                  <a:srgbClr val="706F6F"/>
                </a:solidFill>
                <a:latin typeface="Calibri"/>
                <a:cs typeface="Calibri"/>
              </a:rPr>
              <a:t>GRAWE</a:t>
            </a:r>
            <a:r>
              <a:rPr lang="uk-UA" sz="1000" dirty="0">
                <a:solidFill>
                  <a:srgbClr val="706F6F"/>
                </a:solidFill>
                <a:latin typeface="Calibri"/>
                <a:cs typeface="Calibri"/>
              </a:rPr>
              <a:t> </a:t>
            </a:r>
            <a:r>
              <a:rPr lang="uk-UA" sz="1000" spc="-5" dirty="0">
                <a:solidFill>
                  <a:srgbClr val="706F6F"/>
                </a:solidFill>
                <a:latin typeface="Calibri"/>
                <a:cs typeface="Calibri"/>
              </a:rPr>
              <a:t>також </a:t>
            </a:r>
            <a:r>
              <a:rPr lang="uk-UA" sz="1000" dirty="0">
                <a:solidFill>
                  <a:srgbClr val="706F6F"/>
                </a:solidFill>
                <a:latin typeface="Calibri"/>
                <a:cs typeface="Calibri"/>
              </a:rPr>
              <a:t>є</a:t>
            </a:r>
            <a:r>
              <a:rPr lang="uk-UA" sz="1000" spc="-5" dirty="0">
                <a:solidFill>
                  <a:srgbClr val="706F6F"/>
                </a:solidFill>
                <a:latin typeface="Calibri"/>
                <a:cs typeface="Calibri"/>
              </a:rPr>
              <a:t> </a:t>
            </a:r>
            <a:r>
              <a:rPr lang="uk-UA" sz="1000" spc="20" dirty="0">
                <a:solidFill>
                  <a:srgbClr val="706F6F"/>
                </a:solidFill>
                <a:latin typeface="Calibri"/>
                <a:cs typeface="Calibri"/>
              </a:rPr>
              <a:t>обов'язковими</a:t>
            </a:r>
            <a:r>
              <a:rPr lang="uk-UA" sz="1000" spc="-40" dirty="0">
                <a:solidFill>
                  <a:srgbClr val="706F6F"/>
                </a:solidFill>
                <a:latin typeface="Calibri"/>
                <a:cs typeface="Calibri"/>
              </a:rPr>
              <a:t> </a:t>
            </a:r>
            <a:r>
              <a:rPr lang="uk-UA" sz="1000" spc="30" dirty="0">
                <a:solidFill>
                  <a:srgbClr val="706F6F"/>
                </a:solidFill>
                <a:latin typeface="Calibri"/>
                <a:cs typeface="Calibri"/>
              </a:rPr>
              <a:t>для</a:t>
            </a:r>
            <a:r>
              <a:rPr lang="uk-UA" sz="1000" spc="-40" dirty="0">
                <a:solidFill>
                  <a:srgbClr val="706F6F"/>
                </a:solidFill>
                <a:latin typeface="Calibri"/>
                <a:cs typeface="Calibri"/>
              </a:rPr>
              <a:t> </a:t>
            </a:r>
            <a:r>
              <a:rPr lang="uk-UA" sz="1000" spc="15" dirty="0">
                <a:solidFill>
                  <a:srgbClr val="706F6F"/>
                </a:solidFill>
                <a:latin typeface="Calibri"/>
                <a:cs typeface="Calibri"/>
              </a:rPr>
              <a:t>працівників.</a:t>
            </a:r>
            <a:endParaRPr lang="uk-UA" sz="1000" dirty="0">
              <a:latin typeface="Calibri"/>
              <a:cs typeface="Calibri"/>
            </a:endParaRPr>
          </a:p>
          <a:p>
            <a:pPr marL="12700" marR="5080" algn="just">
              <a:lnSpc>
                <a:spcPct val="100000"/>
              </a:lnSpc>
              <a:spcBef>
                <a:spcPts val="560"/>
              </a:spcBef>
            </a:pPr>
            <a:r>
              <a:rPr lang="uk-UA" sz="1000" spc="15" dirty="0">
                <a:solidFill>
                  <a:srgbClr val="706F6F"/>
                </a:solidFill>
                <a:latin typeface="Calibri"/>
                <a:cs typeface="Calibri"/>
              </a:rPr>
              <a:t>Співробітники</a:t>
            </a:r>
            <a:r>
              <a:rPr lang="uk-UA" sz="1000" spc="20" dirty="0">
                <a:solidFill>
                  <a:srgbClr val="706F6F"/>
                </a:solidFill>
                <a:latin typeface="Calibri"/>
                <a:cs typeface="Calibri"/>
              </a:rPr>
              <a:t> </a:t>
            </a:r>
            <a:r>
              <a:rPr lang="uk-UA" sz="1000" spc="15" dirty="0">
                <a:solidFill>
                  <a:srgbClr val="706F6F"/>
                </a:solidFill>
                <a:latin typeface="Calibri"/>
                <a:cs typeface="Calibri"/>
              </a:rPr>
              <a:t>зобов'язані</a:t>
            </a:r>
            <a:r>
              <a:rPr lang="uk-UA" sz="1000" spc="20" dirty="0">
                <a:solidFill>
                  <a:srgbClr val="706F6F"/>
                </a:solidFill>
                <a:latin typeface="Calibri"/>
                <a:cs typeface="Calibri"/>
              </a:rPr>
              <a:t> поводитися</a:t>
            </a:r>
            <a:r>
              <a:rPr lang="uk-UA" sz="1000" spc="25" dirty="0">
                <a:solidFill>
                  <a:srgbClr val="706F6F"/>
                </a:solidFill>
                <a:latin typeface="Calibri"/>
                <a:cs typeface="Calibri"/>
              </a:rPr>
              <a:t> чесно</a:t>
            </a:r>
            <a:r>
              <a:rPr lang="uk-UA" sz="1000" spc="30" dirty="0">
                <a:solidFill>
                  <a:srgbClr val="706F6F"/>
                </a:solidFill>
                <a:latin typeface="Calibri"/>
                <a:cs typeface="Calibri"/>
              </a:rPr>
              <a:t> </a:t>
            </a:r>
            <a:r>
              <a:rPr lang="uk-UA" sz="1000" spc="20" dirty="0">
                <a:solidFill>
                  <a:srgbClr val="706F6F"/>
                </a:solidFill>
                <a:latin typeface="Calibri"/>
                <a:cs typeface="Calibri"/>
              </a:rPr>
              <a:t>і</a:t>
            </a:r>
            <a:r>
              <a:rPr lang="uk-UA" sz="1000" spc="25" dirty="0">
                <a:solidFill>
                  <a:srgbClr val="706F6F"/>
                </a:solidFill>
                <a:latin typeface="Calibri"/>
                <a:cs typeface="Calibri"/>
              </a:rPr>
              <a:t> </a:t>
            </a:r>
            <a:r>
              <a:rPr lang="uk-UA" sz="1000" spc="20" dirty="0">
                <a:solidFill>
                  <a:srgbClr val="706F6F"/>
                </a:solidFill>
                <a:latin typeface="Calibri"/>
                <a:cs typeface="Calibri"/>
              </a:rPr>
              <a:t>справедливо,</a:t>
            </a:r>
            <a:r>
              <a:rPr lang="uk-UA" sz="1000" spc="25" dirty="0">
                <a:solidFill>
                  <a:srgbClr val="706F6F"/>
                </a:solidFill>
                <a:latin typeface="Calibri"/>
                <a:cs typeface="Calibri"/>
              </a:rPr>
              <a:t> </a:t>
            </a:r>
            <a:r>
              <a:rPr lang="uk-UA" sz="1000" spc="20" dirty="0">
                <a:solidFill>
                  <a:srgbClr val="706F6F"/>
                </a:solidFill>
                <a:latin typeface="Calibri"/>
                <a:cs typeface="Calibri"/>
              </a:rPr>
              <a:t>проявляти</a:t>
            </a:r>
            <a:r>
              <a:rPr lang="uk-UA" sz="1000" spc="25" dirty="0">
                <a:solidFill>
                  <a:srgbClr val="706F6F"/>
                </a:solidFill>
                <a:latin typeface="Calibri"/>
                <a:cs typeface="Calibri"/>
              </a:rPr>
              <a:t> </a:t>
            </a:r>
            <a:r>
              <a:rPr lang="uk-UA" sz="1000" spc="15" dirty="0">
                <a:solidFill>
                  <a:srgbClr val="706F6F"/>
                </a:solidFill>
                <a:latin typeface="Calibri"/>
                <a:cs typeface="Calibri"/>
              </a:rPr>
              <a:t>порядність</a:t>
            </a:r>
            <a:r>
              <a:rPr lang="uk-UA" sz="1000" spc="20" dirty="0">
                <a:solidFill>
                  <a:srgbClr val="706F6F"/>
                </a:solidFill>
                <a:latin typeface="Calibri"/>
                <a:cs typeface="Calibri"/>
              </a:rPr>
              <a:t> і</a:t>
            </a:r>
            <a:r>
              <a:rPr lang="uk-UA" sz="1000" spc="25" dirty="0">
                <a:solidFill>
                  <a:srgbClr val="706F6F"/>
                </a:solidFill>
                <a:latin typeface="Calibri"/>
                <a:cs typeface="Calibri"/>
              </a:rPr>
              <a:t> </a:t>
            </a:r>
            <a:r>
              <a:rPr lang="uk-UA" sz="1000" spc="15" dirty="0">
                <a:solidFill>
                  <a:srgbClr val="706F6F"/>
                </a:solidFill>
                <a:latin typeface="Calibri"/>
                <a:cs typeface="Calibri"/>
              </a:rPr>
              <a:t>відкритість</a:t>
            </a:r>
            <a:r>
              <a:rPr lang="uk-UA" sz="1000" spc="20" dirty="0">
                <a:solidFill>
                  <a:srgbClr val="706F6F"/>
                </a:solidFill>
                <a:latin typeface="Calibri"/>
                <a:cs typeface="Calibri"/>
              </a:rPr>
              <a:t> </a:t>
            </a:r>
            <a:r>
              <a:rPr lang="uk-UA" sz="1000" spc="45" dirty="0">
                <a:solidFill>
                  <a:srgbClr val="706F6F"/>
                </a:solidFill>
                <a:latin typeface="Calibri"/>
                <a:cs typeface="Calibri"/>
              </a:rPr>
              <a:t>у</a:t>
            </a:r>
            <a:r>
              <a:rPr lang="uk-UA" sz="1000" spc="50" dirty="0">
                <a:solidFill>
                  <a:srgbClr val="706F6F"/>
                </a:solidFill>
                <a:latin typeface="Calibri"/>
                <a:cs typeface="Calibri"/>
              </a:rPr>
              <a:t> </a:t>
            </a:r>
            <a:r>
              <a:rPr lang="uk-UA" sz="1000" spc="25" dirty="0">
                <a:solidFill>
                  <a:srgbClr val="706F6F"/>
                </a:solidFill>
                <a:latin typeface="Calibri"/>
                <a:cs typeface="Calibri"/>
              </a:rPr>
              <a:t>робочому </a:t>
            </a:r>
            <a:r>
              <a:rPr lang="uk-UA" sz="1000" spc="30" dirty="0">
                <a:solidFill>
                  <a:srgbClr val="706F6F"/>
                </a:solidFill>
                <a:latin typeface="Calibri"/>
                <a:cs typeface="Calibri"/>
              </a:rPr>
              <a:t> </a:t>
            </a:r>
            <a:r>
              <a:rPr lang="uk-UA" sz="1000" spc="20" dirty="0">
                <a:solidFill>
                  <a:srgbClr val="706F6F"/>
                </a:solidFill>
                <a:latin typeface="Calibri"/>
                <a:cs typeface="Calibri"/>
              </a:rPr>
              <a:t>середовищі </a:t>
            </a:r>
            <a:r>
              <a:rPr lang="uk-UA" sz="1000" spc="25" dirty="0">
                <a:solidFill>
                  <a:srgbClr val="706F6F"/>
                </a:solidFill>
                <a:latin typeface="Calibri"/>
                <a:cs typeface="Calibri"/>
              </a:rPr>
              <a:t>та </a:t>
            </a:r>
            <a:r>
              <a:rPr lang="uk-UA" sz="1000" spc="20" dirty="0">
                <a:solidFill>
                  <a:srgbClr val="706F6F"/>
                </a:solidFill>
                <a:latin typeface="Calibri"/>
                <a:cs typeface="Calibri"/>
              </a:rPr>
              <a:t>уникати будь-яких </a:t>
            </a:r>
            <a:r>
              <a:rPr lang="uk-UA" sz="1000" dirty="0">
                <a:solidFill>
                  <a:srgbClr val="706F6F"/>
                </a:solidFill>
                <a:latin typeface="Calibri"/>
                <a:cs typeface="Calibri"/>
              </a:rPr>
              <a:t>конфліктів </a:t>
            </a:r>
            <a:r>
              <a:rPr lang="uk-UA" sz="1000" spc="-5" dirty="0">
                <a:solidFill>
                  <a:srgbClr val="706F6F"/>
                </a:solidFill>
                <a:latin typeface="Calibri"/>
                <a:cs typeface="Calibri"/>
              </a:rPr>
              <a:t>між особистими та діловими інтересами. </a:t>
            </a:r>
            <a:r>
              <a:rPr lang="uk-UA" sz="1000" dirty="0">
                <a:solidFill>
                  <a:srgbClr val="706F6F"/>
                </a:solidFill>
                <a:latin typeface="Calibri"/>
                <a:cs typeface="Calibri"/>
              </a:rPr>
              <a:t>Крім </a:t>
            </a:r>
            <a:r>
              <a:rPr lang="uk-UA" sz="1000" spc="-5" dirty="0">
                <a:solidFill>
                  <a:srgbClr val="706F6F"/>
                </a:solidFill>
                <a:latin typeface="Calibri"/>
                <a:cs typeface="Calibri"/>
              </a:rPr>
              <a:t>того, </a:t>
            </a:r>
            <a:r>
              <a:rPr lang="uk-UA" sz="1000" dirty="0">
                <a:solidFill>
                  <a:srgbClr val="706F6F"/>
                </a:solidFill>
                <a:latin typeface="Calibri"/>
                <a:cs typeface="Calibri"/>
              </a:rPr>
              <a:t>вони </a:t>
            </a:r>
            <a:r>
              <a:rPr lang="uk-UA" sz="1000" spc="-5" dirty="0">
                <a:solidFill>
                  <a:srgbClr val="706F6F"/>
                </a:solidFill>
                <a:latin typeface="Calibri"/>
                <a:cs typeface="Calibri"/>
              </a:rPr>
              <a:t>також повинні </a:t>
            </a:r>
            <a:r>
              <a:rPr lang="uk-UA" sz="1000" dirty="0">
                <a:solidFill>
                  <a:srgbClr val="706F6F"/>
                </a:solidFill>
                <a:latin typeface="Calibri"/>
                <a:cs typeface="Calibri"/>
              </a:rPr>
              <a:t> </a:t>
            </a:r>
            <a:r>
              <a:rPr lang="uk-UA" sz="1000" spc="25" dirty="0">
                <a:solidFill>
                  <a:srgbClr val="706F6F"/>
                </a:solidFill>
                <a:latin typeface="Calibri"/>
                <a:cs typeface="Calibri"/>
              </a:rPr>
              <a:t>дбати</a:t>
            </a:r>
            <a:r>
              <a:rPr lang="uk-UA" sz="1000" spc="-40" dirty="0">
                <a:solidFill>
                  <a:srgbClr val="706F6F"/>
                </a:solidFill>
                <a:latin typeface="Calibri"/>
                <a:cs typeface="Calibri"/>
              </a:rPr>
              <a:t> </a:t>
            </a:r>
            <a:r>
              <a:rPr lang="uk-UA" sz="1000" spc="30" dirty="0">
                <a:solidFill>
                  <a:srgbClr val="706F6F"/>
                </a:solidFill>
                <a:latin typeface="Calibri"/>
                <a:cs typeface="Calibri"/>
              </a:rPr>
              <a:t>про</a:t>
            </a:r>
            <a:r>
              <a:rPr lang="uk-UA" sz="1000" spc="-40" dirty="0">
                <a:solidFill>
                  <a:srgbClr val="706F6F"/>
                </a:solidFill>
                <a:latin typeface="Calibri"/>
                <a:cs typeface="Calibri"/>
              </a:rPr>
              <a:t> </a:t>
            </a:r>
            <a:r>
              <a:rPr lang="uk-UA" sz="1000" spc="15" dirty="0">
                <a:solidFill>
                  <a:srgbClr val="706F6F"/>
                </a:solidFill>
                <a:latin typeface="Calibri"/>
                <a:cs typeface="Calibri"/>
              </a:rPr>
              <a:t>те,</a:t>
            </a:r>
            <a:r>
              <a:rPr lang="uk-UA" sz="1000" spc="-40" dirty="0">
                <a:solidFill>
                  <a:srgbClr val="706F6F"/>
                </a:solidFill>
                <a:latin typeface="Calibri"/>
                <a:cs typeface="Calibri"/>
              </a:rPr>
              <a:t> </a:t>
            </a:r>
            <a:r>
              <a:rPr lang="uk-UA" sz="1000" spc="35" dirty="0">
                <a:solidFill>
                  <a:srgbClr val="706F6F"/>
                </a:solidFill>
                <a:latin typeface="Calibri"/>
                <a:cs typeface="Calibri"/>
              </a:rPr>
              <a:t>щоб</a:t>
            </a:r>
            <a:r>
              <a:rPr lang="uk-UA" sz="1000" spc="-50" dirty="0">
                <a:solidFill>
                  <a:srgbClr val="706F6F"/>
                </a:solidFill>
                <a:latin typeface="Calibri"/>
                <a:cs typeface="Calibri"/>
              </a:rPr>
              <a:t> </a:t>
            </a:r>
            <a:r>
              <a:rPr lang="uk-UA" sz="1000" spc="40" dirty="0">
                <a:solidFill>
                  <a:srgbClr val="706F6F"/>
                </a:solidFill>
                <a:latin typeface="Calibri"/>
                <a:cs typeface="Calibri"/>
              </a:rPr>
              <a:t>не</a:t>
            </a:r>
            <a:r>
              <a:rPr lang="uk-UA" sz="1000" spc="-20" dirty="0">
                <a:solidFill>
                  <a:srgbClr val="706F6F"/>
                </a:solidFill>
                <a:latin typeface="Calibri"/>
                <a:cs typeface="Calibri"/>
              </a:rPr>
              <a:t> </a:t>
            </a:r>
            <a:r>
              <a:rPr lang="uk-UA" sz="1000" spc="30" dirty="0">
                <a:solidFill>
                  <a:srgbClr val="706F6F"/>
                </a:solidFill>
                <a:latin typeface="Calibri"/>
                <a:cs typeface="Calibri"/>
              </a:rPr>
              <a:t>зашкодити</a:t>
            </a:r>
            <a:r>
              <a:rPr lang="uk-UA" sz="1000" spc="-20" dirty="0">
                <a:solidFill>
                  <a:srgbClr val="706F6F"/>
                </a:solidFill>
                <a:latin typeface="Calibri"/>
                <a:cs typeface="Calibri"/>
              </a:rPr>
              <a:t> </a:t>
            </a:r>
            <a:r>
              <a:rPr lang="uk-UA" sz="1000" spc="30" dirty="0">
                <a:solidFill>
                  <a:srgbClr val="706F6F"/>
                </a:solidFill>
                <a:latin typeface="Calibri"/>
                <a:cs typeface="Calibri"/>
              </a:rPr>
              <a:t>хорошій</a:t>
            </a:r>
            <a:r>
              <a:rPr lang="uk-UA" sz="1000" spc="-20" dirty="0">
                <a:solidFill>
                  <a:srgbClr val="706F6F"/>
                </a:solidFill>
                <a:latin typeface="Calibri"/>
                <a:cs typeface="Calibri"/>
              </a:rPr>
              <a:t> </a:t>
            </a:r>
            <a:r>
              <a:rPr lang="uk-UA" sz="1000" spc="25" dirty="0">
                <a:solidFill>
                  <a:srgbClr val="706F6F"/>
                </a:solidFill>
                <a:latin typeface="Calibri"/>
                <a:cs typeface="Calibri"/>
              </a:rPr>
              <a:t>репутації</a:t>
            </a:r>
            <a:r>
              <a:rPr lang="uk-UA" sz="1000" spc="-20" dirty="0">
                <a:solidFill>
                  <a:srgbClr val="706F6F"/>
                </a:solidFill>
                <a:latin typeface="Calibri"/>
                <a:cs typeface="Calibri"/>
              </a:rPr>
              <a:t> </a:t>
            </a:r>
            <a:r>
              <a:rPr lang="uk-UA" sz="1000" spc="45" dirty="0">
                <a:solidFill>
                  <a:srgbClr val="706F6F"/>
                </a:solidFill>
                <a:latin typeface="Calibri"/>
                <a:cs typeface="Calibri"/>
              </a:rPr>
              <a:t>GRAWE</a:t>
            </a:r>
            <a:r>
              <a:rPr lang="uk-UA" sz="1000" spc="-15" dirty="0">
                <a:solidFill>
                  <a:srgbClr val="706F6F"/>
                </a:solidFill>
                <a:latin typeface="Calibri"/>
                <a:cs typeface="Calibri"/>
              </a:rPr>
              <a:t> </a:t>
            </a:r>
            <a:r>
              <a:rPr lang="uk-UA" sz="1000" spc="45" dirty="0">
                <a:solidFill>
                  <a:srgbClr val="706F6F"/>
                </a:solidFill>
                <a:latin typeface="Calibri"/>
                <a:cs typeface="Calibri"/>
              </a:rPr>
              <a:t>у</a:t>
            </a:r>
            <a:r>
              <a:rPr lang="uk-UA" sz="1000" spc="-20" dirty="0">
                <a:solidFill>
                  <a:srgbClr val="706F6F"/>
                </a:solidFill>
                <a:latin typeface="Calibri"/>
                <a:cs typeface="Calibri"/>
              </a:rPr>
              <a:t> </a:t>
            </a:r>
            <a:r>
              <a:rPr lang="uk-UA" sz="1000" dirty="0">
                <a:solidFill>
                  <a:srgbClr val="706F6F"/>
                </a:solidFill>
                <a:latin typeface="Calibri"/>
                <a:cs typeface="Calibri"/>
              </a:rPr>
              <a:t>своєму </a:t>
            </a:r>
            <a:r>
              <a:rPr lang="uk-UA" sz="1000" spc="-5" dirty="0">
                <a:solidFill>
                  <a:srgbClr val="706F6F"/>
                </a:solidFill>
                <a:latin typeface="Calibri"/>
                <a:cs typeface="Calibri"/>
              </a:rPr>
              <a:t>приватному житті.</a:t>
            </a:r>
            <a:endParaRPr lang="uk-UA" sz="1000" dirty="0">
              <a:latin typeface="Calibri"/>
              <a:cs typeface="Calibri"/>
            </a:endParaRPr>
          </a:p>
        </p:txBody>
      </p:sp>
      <p:pic>
        <p:nvPicPr>
          <p:cNvPr id="6" name="object 6"/>
          <p:cNvPicPr/>
          <p:nvPr/>
        </p:nvPicPr>
        <p:blipFill>
          <a:blip r:embed="rId2" cstate="print"/>
          <a:stretch>
            <a:fillRect/>
          </a:stretch>
        </p:blipFill>
        <p:spPr>
          <a:xfrm>
            <a:off x="0" y="12"/>
            <a:ext cx="7559992" cy="2111997"/>
          </a:xfrm>
          <a:prstGeom prst="rect">
            <a:avLst/>
          </a:prstGeom>
        </p:spPr>
      </p:pic>
      <p:sp>
        <p:nvSpPr>
          <p:cNvPr id="7" name="object 7"/>
          <p:cNvSpPr txBox="1">
            <a:spLocks noGrp="1"/>
          </p:cNvSpPr>
          <p:nvPr>
            <p:ph type="title"/>
          </p:nvPr>
        </p:nvSpPr>
        <p:spPr>
          <a:xfrm>
            <a:off x="530859" y="2462529"/>
            <a:ext cx="3528060" cy="243656"/>
          </a:xfrm>
          <a:prstGeom prst="rect">
            <a:avLst/>
          </a:prstGeom>
        </p:spPr>
        <p:txBody>
          <a:bodyPr vert="horz" wrap="square" lIns="0" tIns="12700" rIns="0" bIns="0" rtlCol="0">
            <a:spAutoFit/>
          </a:bodyPr>
          <a:lstStyle/>
          <a:p>
            <a:pPr marL="12700">
              <a:lnSpc>
                <a:spcPct val="100000"/>
              </a:lnSpc>
              <a:spcBef>
                <a:spcPts val="100"/>
              </a:spcBef>
            </a:pPr>
            <a:r>
              <a:rPr lang="uk-UA" spc="-5" dirty="0"/>
              <a:t>Сфера</a:t>
            </a:r>
            <a:r>
              <a:rPr lang="uk-UA" spc="5" dirty="0"/>
              <a:t> </a:t>
            </a:r>
            <a:r>
              <a:rPr lang="uk-UA" spc="-5" dirty="0"/>
              <a:t>застосування</a:t>
            </a:r>
            <a:endParaRPr lang="uk-UA" spc="-10" dirty="0"/>
          </a:p>
        </p:txBody>
      </p:sp>
      <p:sp>
        <p:nvSpPr>
          <p:cNvPr id="8" name="object 8"/>
          <p:cNvSpPr txBox="1"/>
          <p:nvPr/>
        </p:nvSpPr>
        <p:spPr>
          <a:xfrm>
            <a:off x="505459" y="3215968"/>
            <a:ext cx="6541134" cy="2191626"/>
          </a:xfrm>
          <a:prstGeom prst="rect">
            <a:avLst/>
          </a:prstGeom>
        </p:spPr>
        <p:txBody>
          <a:bodyPr vert="horz" wrap="square" lIns="0" tIns="36830" rIns="0" bIns="0" rtlCol="0">
            <a:spAutoFit/>
          </a:bodyPr>
          <a:lstStyle/>
          <a:p>
            <a:pPr algn="just"/>
            <a:r>
              <a:rPr lang="uk-UA" sz="1000" dirty="0">
                <a:solidFill>
                  <a:schemeClr val="tx1">
                    <a:lumMod val="50000"/>
                    <a:lumOff val="50000"/>
                  </a:schemeClr>
                </a:solidFill>
                <a:latin typeface="Calibri" panose="020F0502020204030204" pitchFamily="34" charset="0"/>
                <a:cs typeface="Calibri" panose="020F0502020204030204" pitchFamily="34" charset="0"/>
              </a:rPr>
              <a:t>Цей Кодекс поширюється на всіх працівників </a:t>
            </a:r>
            <a:r>
              <a:rPr lang="en-US" sz="1000" dirty="0" smtClean="0">
                <a:solidFill>
                  <a:schemeClr val="tx1">
                    <a:lumMod val="50000"/>
                    <a:lumOff val="50000"/>
                  </a:schemeClr>
                </a:solidFill>
                <a:latin typeface="Calibri" panose="020F0502020204030204" pitchFamily="34" charset="0"/>
                <a:cs typeface="Calibri" panose="020F0502020204030204" pitchFamily="34" charset="0"/>
              </a:rPr>
              <a:t>GRAWE</a:t>
            </a:r>
            <a:r>
              <a:rPr lang="uk-UA" sz="1000" dirty="0" smtClean="0">
                <a:solidFill>
                  <a:schemeClr val="tx1">
                    <a:lumMod val="50000"/>
                    <a:lumOff val="50000"/>
                  </a:schemeClr>
                </a:solidFill>
                <a:latin typeface="Calibri" panose="020F0502020204030204" pitchFamily="34" charset="0"/>
                <a:cs typeface="Calibri" panose="020F0502020204030204" pitchFamily="34" charset="0"/>
              </a:rPr>
              <a:t>, </a:t>
            </a:r>
            <a:r>
              <a:rPr lang="uk-UA" sz="1000" dirty="0">
                <a:solidFill>
                  <a:schemeClr val="tx1">
                    <a:lumMod val="50000"/>
                    <a:lumOff val="50000"/>
                  </a:schemeClr>
                </a:solidFill>
                <a:latin typeface="Calibri" panose="020F0502020204030204" pitchFamily="34" charset="0"/>
                <a:cs typeface="Calibri" panose="020F0502020204030204" pitchFamily="34" charset="0"/>
              </a:rPr>
              <a:t>незалежно від рівня посади, сфери професійної відповідальності та географічного розташування підрозділу.</a:t>
            </a:r>
          </a:p>
          <a:p>
            <a:pPr algn="just"/>
            <a:r>
              <a:rPr lang="uk-UA" sz="1000" dirty="0">
                <a:solidFill>
                  <a:schemeClr val="tx1">
                    <a:lumMod val="50000"/>
                    <a:lumOff val="50000"/>
                  </a:schemeClr>
                </a:solidFill>
                <a:latin typeface="Calibri" panose="020F0502020204030204" pitchFamily="34" charset="0"/>
                <a:cs typeface="Calibri" panose="020F0502020204030204" pitchFamily="34" charset="0"/>
              </a:rPr>
              <a:t>Кодекс розроблений з метою запобігання зловживанням та сприянню чесному та етичному веденню бізнесу та містить основні принципи ведення бізнесу Компанії.</a:t>
            </a:r>
          </a:p>
          <a:p>
            <a:pPr algn="just"/>
            <a:r>
              <a:rPr lang="uk-UA" sz="1000" dirty="0">
                <a:solidFill>
                  <a:schemeClr val="tx1">
                    <a:lumMod val="50000"/>
                    <a:lumOff val="50000"/>
                  </a:schemeClr>
                </a:solidFill>
                <a:latin typeface="Calibri" panose="020F0502020204030204" pitchFamily="34" charset="0"/>
                <a:cs typeface="Calibri" panose="020F0502020204030204" pitchFamily="34" charset="0"/>
              </a:rPr>
              <a:t>Кожен окремий працівник несе відповідальність за дотримання та впровадження Кодексу поведінки.</a:t>
            </a:r>
          </a:p>
          <a:p>
            <a:pPr algn="just"/>
            <a:r>
              <a:rPr lang="uk-UA" sz="1000" dirty="0">
                <a:solidFill>
                  <a:schemeClr val="tx1">
                    <a:lumMod val="50000"/>
                    <a:lumOff val="50000"/>
                  </a:schemeClr>
                </a:solidFill>
                <a:latin typeface="Calibri" panose="020F0502020204030204" pitchFamily="34" charset="0"/>
                <a:cs typeface="Calibri" panose="020F0502020204030204" pitchFamily="34" charset="0"/>
              </a:rPr>
              <a:t>Тлумачачи правила Кодексу поведінки, працівники повинні також керуватися здоровим глуздом і ставити питання про те, чи може певна поведінка, виходячи з розумних етичних і моральних стандартів, викликати критику. Перш за все, слід брати до уваги галузеві стандарти і практику, а також конкретні ситуативні обставини. </a:t>
            </a:r>
          </a:p>
          <a:p>
            <a:pPr algn="just"/>
            <a:r>
              <a:rPr lang="uk-UA" sz="1000" dirty="0">
                <a:solidFill>
                  <a:schemeClr val="tx1">
                    <a:lumMod val="50000"/>
                    <a:lumOff val="50000"/>
                  </a:schemeClr>
                </a:solidFill>
                <a:latin typeface="Calibri" panose="020F0502020204030204" pitchFamily="34" charset="0"/>
                <a:cs typeface="Calibri" panose="020F0502020204030204" pitchFamily="34" charset="0"/>
              </a:rPr>
              <a:t>Якщо існують чіткі законодавчі норми, немає місця для розсуду.</a:t>
            </a:r>
          </a:p>
          <a:p>
            <a:pPr algn="just"/>
            <a:r>
              <a:rPr lang="uk-UA" sz="1000" dirty="0">
                <a:solidFill>
                  <a:schemeClr val="tx1">
                    <a:lumMod val="50000"/>
                    <a:lumOff val="50000"/>
                  </a:schemeClr>
                </a:solidFill>
                <a:latin typeface="Calibri" panose="020F0502020204030204" pitchFamily="34" charset="0"/>
                <a:cs typeface="Calibri" panose="020F0502020204030204" pitchFamily="34" charset="0"/>
              </a:rPr>
              <a:t>Усі співробітники повинні дотримуватися не лише чітко сформульованих положень цього Кодексу поведінки, але й духу етичної, моральної та професійної поведінки, що лежить в його основі.</a:t>
            </a:r>
          </a:p>
          <a:p>
            <a:pPr algn="just"/>
            <a:r>
              <a:rPr lang="uk-UA" sz="1000" dirty="0">
                <a:solidFill>
                  <a:schemeClr val="tx1">
                    <a:lumMod val="50000"/>
                    <a:lumOff val="50000"/>
                  </a:schemeClr>
                </a:solidFill>
                <a:latin typeface="Calibri" panose="020F0502020204030204" pitchFamily="34" charset="0"/>
                <a:cs typeface="Calibri" panose="020F0502020204030204" pitchFamily="34" charset="0"/>
              </a:rPr>
              <a:t>У разі виникнення невизначеності або питань кожен працівник може звернутися до свого безпосереднього керівника за порадою та допомогою у прийнятті рішень. Крім того, можна також звернутися до відділів, відповідальних за управління персоналом, внутрішній аудит та комплаєнс.</a:t>
            </a:r>
          </a:p>
        </p:txBody>
      </p:sp>
      <p:sp>
        <p:nvSpPr>
          <p:cNvPr id="10" name="object 7"/>
          <p:cNvSpPr txBox="1">
            <a:spLocks/>
          </p:cNvSpPr>
          <p:nvPr/>
        </p:nvSpPr>
        <p:spPr>
          <a:xfrm>
            <a:off x="3512820" y="6870700"/>
            <a:ext cx="3528060" cy="243656"/>
          </a:xfrm>
          <a:prstGeom prst="rect">
            <a:avLst/>
          </a:prstGeom>
        </p:spPr>
        <p:txBody>
          <a:bodyPr vert="horz" wrap="square" lIns="0" tIns="12700" rIns="0" bIns="0" rtlCol="0">
            <a:spAutoFit/>
          </a:bodyPr>
          <a:lstStyle>
            <a:lvl1pPr>
              <a:defRPr sz="1500" b="1" i="0">
                <a:solidFill>
                  <a:srgbClr val="007C57"/>
                </a:solidFill>
                <a:latin typeface="Calibri"/>
                <a:ea typeface="+mj-ea"/>
                <a:cs typeface="Calibri"/>
              </a:defRPr>
            </a:lvl1pPr>
          </a:lstStyle>
          <a:p>
            <a:pPr marL="12700" algn="r">
              <a:spcBef>
                <a:spcPts val="100"/>
              </a:spcBef>
            </a:pPr>
            <a:r>
              <a:rPr lang="uk-UA" kern="0" spc="-5" dirty="0"/>
              <a:t>Загальні принципи</a:t>
            </a:r>
            <a:endParaRPr lang="uk-UA" kern="0" spc="-1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37100" y="3819813"/>
            <a:ext cx="2757804" cy="230832"/>
          </a:xfrm>
        </p:spPr>
        <p:txBody>
          <a:bodyPr/>
          <a:lstStyle/>
          <a:p>
            <a:r>
              <a:rPr lang="uk-UA" dirty="0"/>
              <a:t>GRAWE &gt; Принципи управління</a:t>
            </a:r>
          </a:p>
        </p:txBody>
      </p:sp>
      <p:sp>
        <p:nvSpPr>
          <p:cNvPr id="5" name="object 2"/>
          <p:cNvSpPr txBox="1">
            <a:spLocks noGrp="1"/>
          </p:cNvSpPr>
          <p:nvPr>
            <p:ph sz="half" idx="2"/>
          </p:nvPr>
        </p:nvSpPr>
        <p:spPr>
          <a:xfrm>
            <a:off x="469900" y="4281478"/>
            <a:ext cx="3733800" cy="5834931"/>
          </a:xfrm>
          <a:prstGeom prst="rect">
            <a:avLst/>
          </a:prstGeom>
        </p:spPr>
        <p:txBody>
          <a:bodyPr vert="horz" wrap="square" lIns="0" tIns="0" rIns="0" bIns="0" rtlCol="0">
            <a:spAutoFit/>
          </a:bodyPr>
          <a:lstStyle/>
          <a:p>
            <a:pPr algn="just"/>
            <a:r>
              <a:rPr lang="uk-UA" b="1" dirty="0">
                <a:solidFill>
                  <a:srgbClr val="1B7F46"/>
                </a:solidFill>
              </a:rPr>
              <a:t>&gt; Орієнтація на результат:</a:t>
            </a:r>
            <a:endParaRPr lang="uk-UA" dirty="0">
              <a:solidFill>
                <a:srgbClr val="1B7F46"/>
              </a:solidFill>
            </a:endParaRPr>
          </a:p>
          <a:p>
            <a:pPr algn="just"/>
            <a:r>
              <a:rPr lang="uk-UA" b="1" dirty="0">
                <a:solidFill>
                  <a:srgbClr val="1B7F46"/>
                </a:solidFill>
              </a:rPr>
              <a:t>Заохочення та визнання продуктивності</a:t>
            </a:r>
            <a:endParaRPr lang="uk-UA" dirty="0">
              <a:solidFill>
                <a:srgbClr val="1B7F46"/>
              </a:solidFill>
            </a:endParaRPr>
          </a:p>
          <a:p>
            <a:pPr algn="just"/>
            <a:r>
              <a:rPr lang="uk-UA" dirty="0"/>
              <a:t>Менеджери GRAWE працюють продуктивно та орієнтовані на результат на основі нашої місії GRAWE, планів та корпоративних цілей. Вони надають своїм працівникам зворотній зв'язок і підтримку та гарантують, що хороша робота отримує належне визнання. Вони очікують від своїх працівників зосередження на клієнті та працюють з максимальною віддачею та високою продуктивністю. Ми надаємо великого значення корпоративному мисленню та особистій відповідальності, що виходить за рамки узгоджених цілей.</a:t>
            </a:r>
          </a:p>
          <a:p>
            <a:pPr algn="just"/>
            <a:r>
              <a:rPr lang="uk-UA" b="1" dirty="0">
                <a:solidFill>
                  <a:srgbClr val="3E7C38"/>
                </a:solidFill>
              </a:rPr>
              <a:t>&gt; Комунікація:</a:t>
            </a:r>
            <a:endParaRPr lang="uk-UA" dirty="0">
              <a:solidFill>
                <a:srgbClr val="3E7C38"/>
              </a:solidFill>
            </a:endParaRPr>
          </a:p>
          <a:p>
            <a:pPr algn="just"/>
            <a:r>
              <a:rPr lang="uk-UA" b="1" dirty="0">
                <a:solidFill>
                  <a:srgbClr val="3E7C38"/>
                </a:solidFill>
              </a:rPr>
              <a:t>Співробітники в курсі подій</a:t>
            </a:r>
            <a:endParaRPr lang="uk-UA" dirty="0">
              <a:solidFill>
                <a:srgbClr val="3E7C38"/>
              </a:solidFill>
            </a:endParaRPr>
          </a:p>
          <a:p>
            <a:pPr algn="just"/>
            <a:r>
              <a:rPr lang="uk-UA" dirty="0"/>
              <a:t>Менеджери GRAWE передають інформацію швидко, чесно, зрозуміло, та у спосіб, прийнятний для цільових груп. Відкрите спілкування сприяє зміцненню командного духу та зміцнює довіру співробітників один до одного. Менеджери GRAWE переконливо доносять нашу корпоративну стратегію як всередині компанії, так і за її межами.</a:t>
            </a:r>
          </a:p>
          <a:p>
            <a:pPr algn="just"/>
            <a:r>
              <a:rPr lang="uk-UA" b="1" dirty="0"/>
              <a:t> </a:t>
            </a:r>
            <a:r>
              <a:rPr lang="uk-UA" b="1" dirty="0">
                <a:solidFill>
                  <a:srgbClr val="3E7C38"/>
                </a:solidFill>
              </a:rPr>
              <a:t>&gt; Командний підхід:</a:t>
            </a:r>
            <a:endParaRPr lang="uk-UA" dirty="0">
              <a:solidFill>
                <a:srgbClr val="3E7C38"/>
              </a:solidFill>
            </a:endParaRPr>
          </a:p>
          <a:p>
            <a:pPr algn="just"/>
            <a:r>
              <a:rPr lang="uk-UA" b="1" dirty="0">
                <a:solidFill>
                  <a:srgbClr val="3E7C38"/>
                </a:solidFill>
              </a:rPr>
              <a:t>Працюючи разом</a:t>
            </a:r>
            <a:endParaRPr lang="uk-UA" dirty="0">
              <a:solidFill>
                <a:srgbClr val="3E7C38"/>
              </a:solidFill>
            </a:endParaRPr>
          </a:p>
          <a:p>
            <a:pPr algn="just"/>
            <a:r>
              <a:rPr lang="uk-UA" dirty="0"/>
              <a:t>Менеджери GRAWE сприяють командній роботі на всіх рівнях. Керівники залучають своїх </a:t>
            </a:r>
            <a:r>
              <a:rPr lang="uk-UA" dirty="0">
                <a:solidFill>
                  <a:schemeClr val="tx1">
                    <a:lumMod val="50000"/>
                    <a:lumOff val="50000"/>
                  </a:schemeClr>
                </a:solidFill>
              </a:rPr>
              <a:t>співробітників до підготовки рішень, а також використовують ідеї та потенціал, які є в їхньому розпорядженні, як результат культурного розмаїття GRAWE. Як менеджери, вони приймають відмінності в поглядах і визнають досвід і знання своїх співробітників.</a:t>
            </a:r>
          </a:p>
          <a:p>
            <a:pPr algn="just"/>
            <a:r>
              <a:rPr lang="uk-UA" b="1" dirty="0">
                <a:solidFill>
                  <a:srgbClr val="3E7C38"/>
                </a:solidFill>
              </a:rPr>
              <a:t> &gt; Процеси змін:</a:t>
            </a:r>
            <a:endParaRPr lang="uk-UA" dirty="0">
              <a:solidFill>
                <a:srgbClr val="3E7C38"/>
              </a:solidFill>
            </a:endParaRPr>
          </a:p>
          <a:p>
            <a:pPr algn="just"/>
            <a:r>
              <a:rPr lang="uk-UA" b="1" dirty="0">
                <a:solidFill>
                  <a:srgbClr val="3E7C38"/>
                </a:solidFill>
              </a:rPr>
              <a:t>Проявляємо ініціативу</a:t>
            </a:r>
            <a:endParaRPr lang="uk-UA" dirty="0">
              <a:solidFill>
                <a:srgbClr val="3E7C38"/>
              </a:solidFill>
            </a:endParaRPr>
          </a:p>
          <a:p>
            <a:pPr algn="just"/>
            <a:r>
              <a:rPr lang="uk-UA" dirty="0"/>
              <a:t>Керівники GRAWE сприяють створенню робочого середовища, відкритого для інновацій. Вони мотивують своїх співробітників ставити під сумнів існуючі процеси та вносити пропозиції щодо їх покращення. Вони заохочують своїх працівників бути відкритими до змін, проявляти особисту відповідальність і підтримують їх у впровадженні змін на практиці. У процесах змін менеджери GRAWE беруть на себе відповідальність, подають гарний приклад і заохочують своїх співробітників відігравати активну роль.</a:t>
            </a:r>
          </a:p>
          <a:p>
            <a:pPr marL="12700" marR="62230">
              <a:lnSpc>
                <a:spcPts val="1080"/>
              </a:lnSpc>
              <a:spcBef>
                <a:spcPts val="25"/>
              </a:spcBef>
            </a:pPr>
            <a:endParaRPr lang="uk-UA" sz="900" dirty="0">
              <a:latin typeface="Liberation Sans"/>
              <a:cs typeface="Liberation Sans"/>
            </a:endParaRPr>
          </a:p>
        </p:txBody>
      </p:sp>
      <p:sp>
        <p:nvSpPr>
          <p:cNvPr id="6" name="object 7"/>
          <p:cNvSpPr txBox="1">
            <a:spLocks noGrp="1"/>
          </p:cNvSpPr>
          <p:nvPr>
            <p:ph sz="half" idx="3"/>
          </p:nvPr>
        </p:nvSpPr>
        <p:spPr>
          <a:xfrm>
            <a:off x="4508500" y="4281478"/>
            <a:ext cx="3810000" cy="5232202"/>
          </a:xfrm>
          <a:prstGeom prst="rect">
            <a:avLst/>
          </a:prstGeom>
        </p:spPr>
        <p:txBody>
          <a:bodyPr vert="horz" wrap="square" lIns="0" tIns="0" rIns="0" bIns="0" rtlCol="0">
            <a:spAutoFit/>
          </a:bodyPr>
          <a:lstStyle/>
          <a:p>
            <a:pPr algn="just"/>
            <a:r>
              <a:rPr lang="uk-UA" b="1" dirty="0">
                <a:solidFill>
                  <a:srgbClr val="3E7C38"/>
                </a:solidFill>
              </a:rPr>
              <a:t>&gt; Делегування:</a:t>
            </a:r>
            <a:endParaRPr lang="uk-UA" dirty="0">
              <a:solidFill>
                <a:srgbClr val="3E7C38"/>
              </a:solidFill>
            </a:endParaRPr>
          </a:p>
          <a:p>
            <a:pPr algn="just"/>
            <a:r>
              <a:rPr lang="uk-UA" b="1" dirty="0">
                <a:solidFill>
                  <a:srgbClr val="3E7C38"/>
                </a:solidFill>
              </a:rPr>
              <a:t>Вести до цілей</a:t>
            </a:r>
            <a:endParaRPr lang="uk-UA" dirty="0">
              <a:solidFill>
                <a:srgbClr val="3E7C38"/>
              </a:solidFill>
            </a:endParaRPr>
          </a:p>
          <a:p>
            <a:pPr algn="just"/>
            <a:r>
              <a:rPr lang="uk-UA" dirty="0"/>
              <a:t>Менеджери GRAWE довіряють своїм співробітникам і створюють середовище, де вони можуть розвивати креативність, впевненість у собі та почуття відповідальності. Вони готові делегувати завдання, навички та вміння, а також відповідальність у дружній до співробітників спосіб, щоб сприяти розвитку особистої відповідальності в кожній людині. В рамках обговорення оцінки співробітників, керівники GRAWE узгоджують чіткі та складні цілі та визначають, які додаткові заходи підтримки чи навчання необхідні для досягнення поставлених цілей. Делегування не звільняє менеджерів від обов'язку контролювати досягнення цілей.</a:t>
            </a:r>
          </a:p>
          <a:p>
            <a:pPr algn="just"/>
            <a:r>
              <a:rPr lang="uk-UA" dirty="0"/>
              <a:t> </a:t>
            </a:r>
            <a:r>
              <a:rPr lang="uk-UA" b="1" dirty="0">
                <a:solidFill>
                  <a:srgbClr val="3E7C38"/>
                </a:solidFill>
              </a:rPr>
              <a:t>&gt; Розвиток співробітників:</a:t>
            </a:r>
            <a:endParaRPr lang="uk-UA" dirty="0">
              <a:solidFill>
                <a:srgbClr val="3E7C38"/>
              </a:solidFill>
            </a:endParaRPr>
          </a:p>
          <a:p>
            <a:pPr algn="just"/>
            <a:r>
              <a:rPr lang="uk-UA" b="1" dirty="0">
                <a:solidFill>
                  <a:srgbClr val="3E7C38"/>
                </a:solidFill>
              </a:rPr>
              <a:t>Очікувати та заохочувати</a:t>
            </a:r>
            <a:endParaRPr lang="uk-UA" dirty="0">
              <a:solidFill>
                <a:srgbClr val="3E7C38"/>
              </a:solidFill>
            </a:endParaRPr>
          </a:p>
          <a:p>
            <a:pPr algn="just"/>
            <a:r>
              <a:rPr lang="uk-UA" dirty="0"/>
              <a:t>Менеджери GRAWE розвивають своїх співробітників з думкою про майбутнє, враховуючи їхні здібності та вимоги компанії. Вони створюють можливості для кар'єрного зростання на основі особистих досягнень і здібностей і, роблячи це, дотримуються прозорого підходу. Менеджери GRAWE заохочують різноманітність і, таким чином, корпоративну культуру, яка поважає та цінує різні особистості. Будь-яка форма дискримінації не буде терпимою.</a:t>
            </a:r>
          </a:p>
          <a:p>
            <a:pPr algn="just"/>
            <a:r>
              <a:rPr lang="uk-UA" dirty="0">
                <a:solidFill>
                  <a:srgbClr val="3E7C38"/>
                </a:solidFill>
              </a:rPr>
              <a:t> </a:t>
            </a:r>
            <a:r>
              <a:rPr lang="uk-UA" b="1" dirty="0">
                <a:solidFill>
                  <a:srgbClr val="3E7C38"/>
                </a:solidFill>
              </a:rPr>
              <a:t>&gt; Групове співробітництво:</a:t>
            </a:r>
            <a:endParaRPr lang="uk-UA" dirty="0">
              <a:solidFill>
                <a:srgbClr val="3E7C38"/>
              </a:solidFill>
            </a:endParaRPr>
          </a:p>
          <a:p>
            <a:pPr algn="just"/>
            <a:r>
              <a:rPr lang="uk-UA" b="1" dirty="0">
                <a:solidFill>
                  <a:srgbClr val="3E7C38"/>
                </a:solidFill>
              </a:rPr>
              <a:t>Разом ми сильні</a:t>
            </a:r>
            <a:endParaRPr lang="uk-UA" dirty="0">
              <a:solidFill>
                <a:srgbClr val="3E7C38"/>
              </a:solidFill>
            </a:endParaRPr>
          </a:p>
          <a:p>
            <a:pPr algn="just"/>
            <a:r>
              <a:rPr lang="uk-UA" dirty="0"/>
              <a:t>Менеджери GRAWE поважають різні національні та галузеві звичаї і водночас не забувають про інтереси </a:t>
            </a:r>
            <a:r>
              <a:rPr lang="en-US" dirty="0"/>
              <a:t>GRAWE</a:t>
            </a:r>
            <a:r>
              <a:rPr lang="uk-UA" dirty="0"/>
              <a:t> в цілому. Тісна співпраця всередині всієї групи GRAWE є передумовою спільного успіху.</a:t>
            </a:r>
          </a:p>
          <a:p>
            <a:pPr algn="just"/>
            <a:r>
              <a:rPr lang="uk-UA" dirty="0">
                <a:solidFill>
                  <a:srgbClr val="3E7C38"/>
                </a:solidFill>
              </a:rPr>
              <a:t> </a:t>
            </a:r>
            <a:r>
              <a:rPr lang="uk-UA" b="1" dirty="0">
                <a:solidFill>
                  <a:srgbClr val="3E7C38"/>
                </a:solidFill>
              </a:rPr>
              <a:t>&gt; Служити прикладом:</a:t>
            </a:r>
            <a:endParaRPr lang="uk-UA" dirty="0">
              <a:solidFill>
                <a:srgbClr val="3E7C38"/>
              </a:solidFill>
            </a:endParaRPr>
          </a:p>
          <a:p>
            <a:pPr algn="just"/>
            <a:r>
              <a:rPr lang="uk-UA" b="1" dirty="0">
                <a:solidFill>
                  <a:srgbClr val="3E7C38"/>
                </a:solidFill>
              </a:rPr>
              <a:t>Слова та дії гармонійно поєднуються</a:t>
            </a:r>
            <a:endParaRPr lang="uk-UA" dirty="0">
              <a:solidFill>
                <a:srgbClr val="3E7C38"/>
              </a:solidFill>
            </a:endParaRPr>
          </a:p>
          <a:p>
            <a:pPr algn="just"/>
            <a:r>
              <a:rPr lang="uk-UA" dirty="0"/>
              <a:t>Менеджери GRAWE віддані своїй справі, сміливі та справедливі. Вони</a:t>
            </a:r>
          </a:p>
          <a:p>
            <a:pPr algn="just"/>
            <a:r>
              <a:rPr lang="uk-UA" dirty="0"/>
              <a:t>готові йти на ризик, допускати помилки та приймати важкі рішення, які вони відстоюють і втілюють у життя. Вони є рольовою моделлю практики і застосування цінностей GRAWE.</a:t>
            </a:r>
          </a:p>
          <a:p>
            <a:pPr algn="just"/>
            <a:r>
              <a:rPr lang="uk-UA" dirty="0"/>
              <a:t>Менеджери GRAWE дотримуються своєї частини угод і діють відповідно з нашими принципами управління.</a:t>
            </a:r>
          </a:p>
        </p:txBody>
      </p:sp>
      <p:pic>
        <p:nvPicPr>
          <p:cNvPr id="7" name="Рисунок 6"/>
          <p:cNvPicPr>
            <a:picLocks noChangeAspect="1"/>
          </p:cNvPicPr>
          <p:nvPr/>
        </p:nvPicPr>
        <p:blipFill rotWithShape="1">
          <a:blip r:embed="rId2"/>
          <a:srcRect b="-776"/>
          <a:stretch/>
        </p:blipFill>
        <p:spPr>
          <a:xfrm>
            <a:off x="0" y="-31172"/>
            <a:ext cx="7652101" cy="3670299"/>
          </a:xfrm>
          <a:prstGeom prst="rect">
            <a:avLst/>
          </a:prstGeom>
        </p:spPr>
      </p:pic>
    </p:spTree>
    <p:extLst>
      <p:ext uri="{BB962C8B-B14F-4D97-AF65-F5344CB8AC3E}">
        <p14:creationId xmlns:p14="http://schemas.microsoft.com/office/powerpoint/2010/main" val="1418911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211300" y="10364902"/>
            <a:ext cx="163830" cy="166712"/>
          </a:xfrm>
          <a:prstGeom prst="rect">
            <a:avLst/>
          </a:prstGeom>
        </p:spPr>
        <p:txBody>
          <a:bodyPr vert="horz" wrap="square" lIns="0" tIns="12700" rIns="0" bIns="0" rtlCol="0">
            <a:spAutoFit/>
          </a:bodyPr>
          <a:lstStyle/>
          <a:p>
            <a:pPr marL="12700">
              <a:lnSpc>
                <a:spcPct val="100000"/>
              </a:lnSpc>
              <a:spcBef>
                <a:spcPts val="100"/>
              </a:spcBef>
            </a:pPr>
            <a:r>
              <a:rPr lang="uk-UA" sz="1000" spc="25" dirty="0">
                <a:solidFill>
                  <a:srgbClr val="706F6F"/>
                </a:solidFill>
                <a:latin typeface="Calibri"/>
                <a:cs typeface="Calibri"/>
              </a:rPr>
              <a:t>06</a:t>
            </a:r>
            <a:endParaRPr lang="uk-UA" sz="1000" dirty="0">
              <a:latin typeface="Calibri"/>
              <a:cs typeface="Calibri"/>
            </a:endParaRPr>
          </a:p>
        </p:txBody>
      </p:sp>
      <p:pic>
        <p:nvPicPr>
          <p:cNvPr id="3" name="object 3"/>
          <p:cNvPicPr/>
          <p:nvPr/>
        </p:nvPicPr>
        <p:blipFill>
          <a:blip r:embed="rId2" cstate="print"/>
          <a:stretch>
            <a:fillRect/>
          </a:stretch>
        </p:blipFill>
        <p:spPr>
          <a:xfrm>
            <a:off x="0" y="12"/>
            <a:ext cx="7559992" cy="2111997"/>
          </a:xfrm>
          <a:prstGeom prst="rect">
            <a:avLst/>
          </a:prstGeom>
        </p:spPr>
      </p:pic>
      <p:sp>
        <p:nvSpPr>
          <p:cNvPr id="10" name="object 10"/>
          <p:cNvSpPr txBox="1"/>
          <p:nvPr/>
        </p:nvSpPr>
        <p:spPr>
          <a:xfrm>
            <a:off x="1052512" y="2954700"/>
            <a:ext cx="6513830" cy="2475037"/>
          </a:xfrm>
          <a:prstGeom prst="rect">
            <a:avLst/>
          </a:prstGeom>
        </p:spPr>
        <p:txBody>
          <a:bodyPr vert="horz" wrap="square" lIns="0" tIns="12700" rIns="0" bIns="0" rtlCol="0">
            <a:spAutoFit/>
          </a:bodyPr>
          <a:lstStyle/>
          <a:p>
            <a:pPr marL="12700" marR="9525" algn="just">
              <a:spcBef>
                <a:spcPts val="100"/>
              </a:spcBef>
            </a:pPr>
            <a:r>
              <a:rPr lang="uk-UA" sz="1000" spc="10" dirty="0">
                <a:solidFill>
                  <a:srgbClr val="706F6F"/>
                </a:solidFill>
                <a:cs typeface="Calibri"/>
              </a:rPr>
              <a:t>Клієнти</a:t>
            </a:r>
            <a:r>
              <a:rPr lang="uk-UA" sz="1000" dirty="0">
                <a:solidFill>
                  <a:srgbClr val="706F6F"/>
                </a:solidFill>
                <a:cs typeface="Calibri"/>
              </a:rPr>
              <a:t> </a:t>
            </a:r>
            <a:r>
              <a:rPr lang="uk-UA" sz="1000" spc="15" dirty="0">
                <a:solidFill>
                  <a:srgbClr val="706F6F"/>
                </a:solidFill>
                <a:cs typeface="Calibri"/>
              </a:rPr>
              <a:t>та</a:t>
            </a:r>
            <a:r>
              <a:rPr lang="uk-UA" sz="1000" spc="5" dirty="0">
                <a:solidFill>
                  <a:srgbClr val="706F6F"/>
                </a:solidFill>
                <a:cs typeface="Calibri"/>
              </a:rPr>
              <a:t> </a:t>
            </a:r>
            <a:r>
              <a:rPr lang="uk-UA" sz="1000" spc="10" dirty="0">
                <a:solidFill>
                  <a:srgbClr val="706F6F"/>
                </a:solidFill>
                <a:cs typeface="Calibri"/>
              </a:rPr>
              <a:t>торгові</a:t>
            </a:r>
            <a:r>
              <a:rPr lang="uk-UA" sz="1000" dirty="0">
                <a:solidFill>
                  <a:srgbClr val="706F6F"/>
                </a:solidFill>
                <a:cs typeface="Calibri"/>
              </a:rPr>
              <a:t> </a:t>
            </a:r>
            <a:r>
              <a:rPr lang="uk-UA" sz="1000" spc="15" dirty="0">
                <a:solidFill>
                  <a:srgbClr val="706F6F"/>
                </a:solidFill>
                <a:cs typeface="Calibri"/>
              </a:rPr>
              <a:t>партнери</a:t>
            </a:r>
            <a:r>
              <a:rPr lang="uk-UA" sz="1000" spc="5" dirty="0">
                <a:solidFill>
                  <a:srgbClr val="706F6F"/>
                </a:solidFill>
                <a:cs typeface="Calibri"/>
              </a:rPr>
              <a:t> </a:t>
            </a:r>
            <a:r>
              <a:rPr lang="uk-UA" sz="1000" spc="10" dirty="0">
                <a:solidFill>
                  <a:srgbClr val="706F6F"/>
                </a:solidFill>
                <a:cs typeface="Calibri"/>
              </a:rPr>
              <a:t>знаходяться</a:t>
            </a:r>
            <a:r>
              <a:rPr lang="uk-UA" sz="1000" dirty="0">
                <a:solidFill>
                  <a:srgbClr val="706F6F"/>
                </a:solidFill>
                <a:cs typeface="Calibri"/>
              </a:rPr>
              <a:t> </a:t>
            </a:r>
            <a:r>
              <a:rPr lang="uk-UA" sz="1000" spc="20" dirty="0">
                <a:solidFill>
                  <a:srgbClr val="706F6F"/>
                </a:solidFill>
                <a:cs typeface="Calibri"/>
              </a:rPr>
              <a:t>в</a:t>
            </a:r>
            <a:r>
              <a:rPr lang="uk-UA" sz="1000" spc="5" dirty="0">
                <a:solidFill>
                  <a:srgbClr val="706F6F"/>
                </a:solidFill>
                <a:cs typeface="Calibri"/>
              </a:rPr>
              <a:t> </a:t>
            </a:r>
            <a:r>
              <a:rPr lang="uk-UA" sz="1000" spc="10" dirty="0">
                <a:solidFill>
                  <a:srgbClr val="706F6F"/>
                </a:solidFill>
                <a:cs typeface="Calibri"/>
              </a:rPr>
              <a:t>центрі</a:t>
            </a:r>
            <a:r>
              <a:rPr lang="uk-UA" sz="1000" dirty="0">
                <a:solidFill>
                  <a:srgbClr val="706F6F"/>
                </a:solidFill>
                <a:cs typeface="Calibri"/>
              </a:rPr>
              <a:t> </a:t>
            </a:r>
            <a:r>
              <a:rPr lang="uk-UA" sz="1000" spc="10" dirty="0">
                <a:solidFill>
                  <a:srgbClr val="706F6F"/>
                </a:solidFill>
                <a:cs typeface="Calibri"/>
              </a:rPr>
              <a:t>діяльності</a:t>
            </a:r>
            <a:r>
              <a:rPr lang="uk-UA" sz="1000" spc="5" dirty="0">
                <a:solidFill>
                  <a:srgbClr val="706F6F"/>
                </a:solidFill>
                <a:cs typeface="Calibri"/>
              </a:rPr>
              <a:t> </a:t>
            </a:r>
            <a:r>
              <a:rPr lang="uk-UA" sz="1000" spc="10" dirty="0">
                <a:solidFill>
                  <a:srgbClr val="706F6F"/>
                </a:solidFill>
                <a:cs typeface="Calibri"/>
              </a:rPr>
              <a:t>компанії</a:t>
            </a:r>
            <a:r>
              <a:rPr lang="uk-UA" sz="1000" dirty="0">
                <a:solidFill>
                  <a:srgbClr val="706F6F"/>
                </a:solidFill>
                <a:cs typeface="Calibri"/>
              </a:rPr>
              <a:t> </a:t>
            </a:r>
            <a:r>
              <a:rPr lang="uk-UA" sz="1000" spc="20" dirty="0">
                <a:solidFill>
                  <a:srgbClr val="706F6F"/>
                </a:solidFill>
                <a:cs typeface="Calibri"/>
              </a:rPr>
              <a:t>GRAWE</a:t>
            </a:r>
            <a:r>
              <a:rPr lang="uk-UA" sz="1000" spc="5" dirty="0">
                <a:solidFill>
                  <a:srgbClr val="706F6F"/>
                </a:solidFill>
                <a:cs typeface="Calibri"/>
              </a:rPr>
              <a:t> </a:t>
            </a:r>
            <a:r>
              <a:rPr lang="uk-UA" sz="1000" spc="15" dirty="0">
                <a:solidFill>
                  <a:srgbClr val="706F6F"/>
                </a:solidFill>
                <a:cs typeface="Calibri"/>
              </a:rPr>
              <a:t>та</a:t>
            </a:r>
            <a:r>
              <a:rPr lang="uk-UA" sz="1000" dirty="0">
                <a:solidFill>
                  <a:srgbClr val="706F6F"/>
                </a:solidFill>
                <a:cs typeface="Calibri"/>
              </a:rPr>
              <a:t> </a:t>
            </a:r>
            <a:r>
              <a:rPr lang="uk-UA" sz="1000" spc="5" dirty="0">
                <a:solidFill>
                  <a:srgbClr val="706F6F"/>
                </a:solidFill>
                <a:cs typeface="Calibri"/>
              </a:rPr>
              <a:t>її </a:t>
            </a:r>
            <a:r>
              <a:rPr lang="uk-UA" sz="1000" spc="10" dirty="0">
                <a:solidFill>
                  <a:srgbClr val="706F6F"/>
                </a:solidFill>
                <a:cs typeface="Calibri"/>
              </a:rPr>
              <a:t>співробітників.</a:t>
            </a:r>
            <a:r>
              <a:rPr lang="uk-UA" sz="1000" dirty="0">
                <a:solidFill>
                  <a:srgbClr val="706F6F"/>
                </a:solidFill>
                <a:cs typeface="Calibri"/>
              </a:rPr>
              <a:t> </a:t>
            </a:r>
            <a:r>
              <a:rPr lang="uk-UA" sz="1000" spc="15" dirty="0">
                <a:solidFill>
                  <a:srgbClr val="706F6F"/>
                </a:solidFill>
                <a:cs typeface="Calibri"/>
              </a:rPr>
              <a:t>Тому</a:t>
            </a:r>
            <a:r>
              <a:rPr lang="uk-UA" sz="1000" dirty="0">
                <a:cs typeface="Calibri"/>
              </a:rPr>
              <a:t> в</a:t>
            </a:r>
            <a:r>
              <a:rPr lang="uk-UA" sz="1000" spc="25" dirty="0">
                <a:solidFill>
                  <a:srgbClr val="706F6F"/>
                </a:solidFill>
                <a:latin typeface="Calibri"/>
                <a:cs typeface="Calibri"/>
              </a:rPr>
              <a:t>сі</a:t>
            </a:r>
            <a:r>
              <a:rPr lang="uk-UA" sz="1000" spc="130" dirty="0">
                <a:solidFill>
                  <a:srgbClr val="706F6F"/>
                </a:solidFill>
                <a:latin typeface="Calibri"/>
                <a:cs typeface="Calibri"/>
              </a:rPr>
              <a:t> </a:t>
            </a:r>
            <a:r>
              <a:rPr lang="uk-UA" sz="1000" spc="25" dirty="0">
                <a:solidFill>
                  <a:srgbClr val="706F6F"/>
                </a:solidFill>
                <a:latin typeface="Calibri"/>
                <a:cs typeface="Calibri"/>
              </a:rPr>
              <a:t>ділові</a:t>
            </a:r>
            <a:r>
              <a:rPr lang="uk-UA" sz="1000" spc="130" dirty="0">
                <a:solidFill>
                  <a:srgbClr val="706F6F"/>
                </a:solidFill>
                <a:latin typeface="Calibri"/>
                <a:cs typeface="Calibri"/>
              </a:rPr>
              <a:t> </a:t>
            </a:r>
            <a:r>
              <a:rPr lang="uk-UA" sz="1000" spc="25" dirty="0">
                <a:solidFill>
                  <a:srgbClr val="706F6F"/>
                </a:solidFill>
                <a:latin typeface="Calibri"/>
                <a:cs typeface="Calibri"/>
              </a:rPr>
              <a:t>операції</a:t>
            </a:r>
            <a:r>
              <a:rPr lang="uk-UA" sz="1000" spc="130" dirty="0">
                <a:solidFill>
                  <a:srgbClr val="706F6F"/>
                </a:solidFill>
                <a:latin typeface="Calibri"/>
                <a:cs typeface="Calibri"/>
              </a:rPr>
              <a:t> </a:t>
            </a:r>
            <a:r>
              <a:rPr lang="uk-UA" sz="1000" spc="30" dirty="0">
                <a:solidFill>
                  <a:srgbClr val="706F6F"/>
                </a:solidFill>
                <a:latin typeface="Calibri"/>
                <a:cs typeface="Calibri"/>
              </a:rPr>
              <a:t>та</a:t>
            </a:r>
            <a:r>
              <a:rPr lang="uk-UA" sz="1000" spc="125" dirty="0">
                <a:solidFill>
                  <a:srgbClr val="706F6F"/>
                </a:solidFill>
                <a:latin typeface="Calibri"/>
                <a:cs typeface="Calibri"/>
              </a:rPr>
              <a:t> </a:t>
            </a:r>
            <a:r>
              <a:rPr lang="uk-UA" sz="1000" spc="25" dirty="0">
                <a:solidFill>
                  <a:srgbClr val="706F6F"/>
                </a:solidFill>
                <a:latin typeface="Calibri"/>
                <a:cs typeface="Calibri"/>
              </a:rPr>
              <a:t>запити,</a:t>
            </a:r>
            <a:r>
              <a:rPr lang="uk-UA" sz="1000" spc="130" dirty="0">
                <a:solidFill>
                  <a:srgbClr val="706F6F"/>
                </a:solidFill>
                <a:latin typeface="Calibri"/>
                <a:cs typeface="Calibri"/>
              </a:rPr>
              <a:t> </a:t>
            </a:r>
            <a:r>
              <a:rPr lang="uk-UA" sz="1000" spc="50" dirty="0">
                <a:solidFill>
                  <a:srgbClr val="706F6F"/>
                </a:solidFill>
                <a:latin typeface="Calibri"/>
                <a:cs typeface="Calibri"/>
              </a:rPr>
              <a:t>що</a:t>
            </a:r>
            <a:r>
              <a:rPr lang="uk-UA" sz="1000" spc="105" dirty="0">
                <a:solidFill>
                  <a:srgbClr val="706F6F"/>
                </a:solidFill>
                <a:latin typeface="Calibri"/>
                <a:cs typeface="Calibri"/>
              </a:rPr>
              <a:t> </a:t>
            </a:r>
            <a:r>
              <a:rPr lang="uk-UA" sz="1000" spc="30" dirty="0">
                <a:solidFill>
                  <a:srgbClr val="706F6F"/>
                </a:solidFill>
                <a:latin typeface="Calibri"/>
                <a:cs typeface="Calibri"/>
              </a:rPr>
              <a:t>надходять</a:t>
            </a:r>
            <a:r>
              <a:rPr lang="uk-UA" sz="1000" spc="125" dirty="0">
                <a:solidFill>
                  <a:srgbClr val="706F6F"/>
                </a:solidFill>
                <a:latin typeface="Calibri"/>
                <a:cs typeface="Calibri"/>
              </a:rPr>
              <a:t> </a:t>
            </a:r>
            <a:r>
              <a:rPr lang="uk-UA" sz="1000" spc="40" dirty="0">
                <a:solidFill>
                  <a:srgbClr val="706F6F"/>
                </a:solidFill>
                <a:latin typeface="Calibri"/>
                <a:cs typeface="Calibri"/>
              </a:rPr>
              <a:t>до</a:t>
            </a:r>
            <a:r>
              <a:rPr lang="uk-UA" sz="1000" spc="114" dirty="0">
                <a:solidFill>
                  <a:srgbClr val="706F6F"/>
                </a:solidFill>
                <a:latin typeface="Calibri"/>
                <a:cs typeface="Calibri"/>
              </a:rPr>
              <a:t> </a:t>
            </a:r>
            <a:r>
              <a:rPr lang="uk-UA" sz="1000" spc="20" dirty="0">
                <a:solidFill>
                  <a:srgbClr val="706F6F"/>
                </a:solidFill>
                <a:latin typeface="Calibri"/>
                <a:cs typeface="Calibri"/>
              </a:rPr>
              <a:t>співробітників,</a:t>
            </a:r>
            <a:r>
              <a:rPr lang="uk-UA" sz="1000" spc="135" dirty="0">
                <a:solidFill>
                  <a:srgbClr val="706F6F"/>
                </a:solidFill>
                <a:latin typeface="Calibri"/>
                <a:cs typeface="Calibri"/>
              </a:rPr>
              <a:t> </a:t>
            </a:r>
            <a:r>
              <a:rPr lang="uk-UA" sz="1000" spc="40" dirty="0">
                <a:solidFill>
                  <a:srgbClr val="706F6F"/>
                </a:solidFill>
                <a:latin typeface="Calibri"/>
                <a:cs typeface="Calibri"/>
              </a:rPr>
              <a:t>розглядаються</a:t>
            </a:r>
            <a:r>
              <a:rPr lang="uk-UA" sz="1000" spc="135" dirty="0">
                <a:solidFill>
                  <a:srgbClr val="706F6F"/>
                </a:solidFill>
                <a:latin typeface="Calibri"/>
                <a:cs typeface="Calibri"/>
              </a:rPr>
              <a:t> </a:t>
            </a:r>
            <a:r>
              <a:rPr lang="uk-UA" sz="1000" spc="30" dirty="0">
                <a:solidFill>
                  <a:srgbClr val="706F6F"/>
                </a:solidFill>
                <a:latin typeface="Calibri"/>
                <a:cs typeface="Calibri"/>
              </a:rPr>
              <a:t>доброзичливо,</a:t>
            </a:r>
            <a:r>
              <a:rPr lang="uk-UA" sz="1000" spc="125" dirty="0">
                <a:solidFill>
                  <a:srgbClr val="706F6F"/>
                </a:solidFill>
                <a:latin typeface="Calibri"/>
                <a:cs typeface="Calibri"/>
              </a:rPr>
              <a:t> </a:t>
            </a:r>
            <a:r>
              <a:rPr lang="uk-UA" sz="1000" spc="35" dirty="0">
                <a:solidFill>
                  <a:srgbClr val="706F6F"/>
                </a:solidFill>
                <a:latin typeface="Calibri"/>
                <a:cs typeface="Calibri"/>
              </a:rPr>
              <a:t>швидко</a:t>
            </a:r>
            <a:r>
              <a:rPr lang="uk-UA" sz="1000" spc="120" dirty="0">
                <a:solidFill>
                  <a:srgbClr val="706F6F"/>
                </a:solidFill>
                <a:latin typeface="Calibri"/>
                <a:cs typeface="Calibri"/>
              </a:rPr>
              <a:t> </a:t>
            </a:r>
            <a:r>
              <a:rPr lang="uk-UA" sz="1000" spc="30" dirty="0">
                <a:solidFill>
                  <a:srgbClr val="706F6F"/>
                </a:solidFill>
                <a:latin typeface="Calibri"/>
                <a:cs typeface="Calibri"/>
              </a:rPr>
              <a:t>та </a:t>
            </a:r>
            <a:r>
              <a:rPr lang="uk-UA" sz="1000" spc="-215" dirty="0">
                <a:solidFill>
                  <a:srgbClr val="706F6F"/>
                </a:solidFill>
                <a:latin typeface="Calibri"/>
                <a:cs typeface="Calibri"/>
              </a:rPr>
              <a:t> </a:t>
            </a:r>
            <a:r>
              <a:rPr lang="uk-UA" sz="1000" spc="45" dirty="0">
                <a:solidFill>
                  <a:srgbClr val="706F6F"/>
                </a:solidFill>
                <a:latin typeface="Calibri"/>
                <a:cs typeface="Calibri"/>
              </a:rPr>
              <a:t>компетентно.</a:t>
            </a:r>
            <a:endParaRPr lang="uk-UA" sz="1000" dirty="0">
              <a:latin typeface="Calibri"/>
              <a:cs typeface="Calibri"/>
            </a:endParaRPr>
          </a:p>
          <a:p>
            <a:pPr marL="12700" marR="7620" algn="just">
              <a:lnSpc>
                <a:spcPct val="100000"/>
              </a:lnSpc>
              <a:spcBef>
                <a:spcPts val="565"/>
              </a:spcBef>
            </a:pPr>
            <a:r>
              <a:rPr lang="uk-UA" sz="1000" spc="-5" dirty="0">
                <a:solidFill>
                  <a:srgbClr val="706F6F"/>
                </a:solidFill>
                <a:latin typeface="Calibri"/>
                <a:cs typeface="Calibri"/>
              </a:rPr>
              <a:t>Як</a:t>
            </a:r>
            <a:r>
              <a:rPr lang="uk-UA" sz="1000" spc="55" dirty="0">
                <a:solidFill>
                  <a:srgbClr val="706F6F"/>
                </a:solidFill>
                <a:latin typeface="Calibri"/>
                <a:cs typeface="Calibri"/>
              </a:rPr>
              <a:t> </a:t>
            </a:r>
            <a:r>
              <a:rPr lang="uk-UA" sz="1000" spc="-5" dirty="0">
                <a:solidFill>
                  <a:srgbClr val="706F6F"/>
                </a:solidFill>
                <a:latin typeface="Calibri"/>
                <a:cs typeface="Calibri"/>
              </a:rPr>
              <a:t>компанія,</a:t>
            </a:r>
            <a:r>
              <a:rPr lang="uk-UA" sz="1000" spc="60" dirty="0">
                <a:solidFill>
                  <a:srgbClr val="706F6F"/>
                </a:solidFill>
                <a:latin typeface="Calibri"/>
                <a:cs typeface="Calibri"/>
              </a:rPr>
              <a:t> </a:t>
            </a:r>
            <a:r>
              <a:rPr lang="uk-UA" sz="1000" dirty="0">
                <a:solidFill>
                  <a:srgbClr val="706F6F"/>
                </a:solidFill>
                <a:latin typeface="Calibri"/>
                <a:cs typeface="Calibri"/>
              </a:rPr>
              <a:t>що</a:t>
            </a:r>
            <a:r>
              <a:rPr lang="uk-UA" sz="1000" spc="60" dirty="0">
                <a:solidFill>
                  <a:srgbClr val="706F6F"/>
                </a:solidFill>
                <a:latin typeface="Calibri"/>
                <a:cs typeface="Calibri"/>
              </a:rPr>
              <a:t> </a:t>
            </a:r>
            <a:r>
              <a:rPr lang="uk-UA" sz="1000" dirty="0">
                <a:solidFill>
                  <a:srgbClr val="706F6F"/>
                </a:solidFill>
                <a:latin typeface="Calibri"/>
                <a:cs typeface="Calibri"/>
              </a:rPr>
              <a:t>надає</a:t>
            </a:r>
            <a:r>
              <a:rPr lang="uk-UA" sz="1000" spc="60" dirty="0">
                <a:solidFill>
                  <a:srgbClr val="706F6F"/>
                </a:solidFill>
                <a:latin typeface="Calibri"/>
                <a:cs typeface="Calibri"/>
              </a:rPr>
              <a:t> </a:t>
            </a:r>
            <a:r>
              <a:rPr lang="uk-UA" sz="1000" spc="-5" dirty="0">
                <a:solidFill>
                  <a:srgbClr val="706F6F"/>
                </a:solidFill>
                <a:latin typeface="Calibri"/>
                <a:cs typeface="Calibri"/>
              </a:rPr>
              <a:t>фінансові</a:t>
            </a:r>
            <a:r>
              <a:rPr lang="uk-UA" sz="1000" spc="60" dirty="0">
                <a:solidFill>
                  <a:srgbClr val="706F6F"/>
                </a:solidFill>
                <a:latin typeface="Calibri"/>
                <a:cs typeface="Calibri"/>
              </a:rPr>
              <a:t> </a:t>
            </a:r>
            <a:r>
              <a:rPr lang="uk-UA" sz="1000" spc="-5" dirty="0">
                <a:solidFill>
                  <a:srgbClr val="706F6F"/>
                </a:solidFill>
                <a:latin typeface="Calibri"/>
                <a:cs typeface="Calibri"/>
              </a:rPr>
              <a:t>послуги,</a:t>
            </a:r>
            <a:r>
              <a:rPr lang="uk-UA" sz="1000" spc="60" dirty="0">
                <a:solidFill>
                  <a:srgbClr val="706F6F"/>
                </a:solidFill>
                <a:latin typeface="Calibri"/>
                <a:cs typeface="Calibri"/>
              </a:rPr>
              <a:t> </a:t>
            </a:r>
            <a:r>
              <a:rPr lang="uk-UA" sz="1000" spc="-5" dirty="0">
                <a:solidFill>
                  <a:srgbClr val="706F6F"/>
                </a:solidFill>
                <a:latin typeface="Calibri"/>
                <a:cs typeface="Calibri"/>
              </a:rPr>
              <a:t>GRAWE</a:t>
            </a:r>
            <a:r>
              <a:rPr lang="uk-UA" sz="1000" spc="60" dirty="0">
                <a:solidFill>
                  <a:srgbClr val="706F6F"/>
                </a:solidFill>
                <a:latin typeface="Calibri"/>
                <a:cs typeface="Calibri"/>
              </a:rPr>
              <a:t> </a:t>
            </a:r>
            <a:r>
              <a:rPr lang="uk-UA" sz="1000" spc="-5" dirty="0">
                <a:solidFill>
                  <a:srgbClr val="706F6F"/>
                </a:solidFill>
                <a:latin typeface="Calibri"/>
                <a:cs typeface="Calibri"/>
              </a:rPr>
              <a:t>також</a:t>
            </a:r>
            <a:r>
              <a:rPr lang="uk-UA" sz="1000" spc="60" dirty="0">
                <a:solidFill>
                  <a:srgbClr val="706F6F"/>
                </a:solidFill>
                <a:latin typeface="Calibri"/>
                <a:cs typeface="Calibri"/>
              </a:rPr>
              <a:t> </a:t>
            </a:r>
            <a:r>
              <a:rPr lang="uk-UA" sz="1000" dirty="0">
                <a:solidFill>
                  <a:srgbClr val="706F6F"/>
                </a:solidFill>
                <a:latin typeface="Calibri"/>
                <a:cs typeface="Calibri"/>
              </a:rPr>
              <a:t>надає</a:t>
            </a:r>
            <a:r>
              <a:rPr lang="uk-UA" sz="1000" spc="60" dirty="0">
                <a:solidFill>
                  <a:srgbClr val="706F6F"/>
                </a:solidFill>
                <a:latin typeface="Calibri"/>
                <a:cs typeface="Calibri"/>
              </a:rPr>
              <a:t> </a:t>
            </a:r>
            <a:r>
              <a:rPr lang="uk-UA" sz="1000" dirty="0">
                <a:solidFill>
                  <a:srgbClr val="706F6F"/>
                </a:solidFill>
                <a:latin typeface="Calibri"/>
                <a:cs typeface="Calibri"/>
              </a:rPr>
              <a:t>великого</a:t>
            </a:r>
            <a:r>
              <a:rPr lang="uk-UA" sz="1000" spc="60" dirty="0">
                <a:solidFill>
                  <a:srgbClr val="706F6F"/>
                </a:solidFill>
                <a:latin typeface="Calibri"/>
                <a:cs typeface="Calibri"/>
              </a:rPr>
              <a:t> </a:t>
            </a:r>
            <a:r>
              <a:rPr lang="uk-UA" sz="1000" spc="-5" dirty="0">
                <a:solidFill>
                  <a:srgbClr val="706F6F"/>
                </a:solidFill>
                <a:latin typeface="Calibri"/>
                <a:cs typeface="Calibri"/>
              </a:rPr>
              <a:t>значення</a:t>
            </a:r>
            <a:r>
              <a:rPr lang="uk-UA" sz="1000" spc="60" dirty="0">
                <a:solidFill>
                  <a:srgbClr val="706F6F"/>
                </a:solidFill>
                <a:latin typeface="Calibri"/>
                <a:cs typeface="Calibri"/>
              </a:rPr>
              <a:t> </a:t>
            </a:r>
            <a:r>
              <a:rPr lang="uk-UA" sz="1000" spc="-5" dirty="0">
                <a:solidFill>
                  <a:srgbClr val="706F6F"/>
                </a:solidFill>
                <a:latin typeface="Calibri"/>
                <a:cs typeface="Calibri"/>
              </a:rPr>
              <a:t>поведінці</a:t>
            </a:r>
            <a:r>
              <a:rPr lang="uk-UA" sz="1000" spc="60" dirty="0">
                <a:solidFill>
                  <a:srgbClr val="706F6F"/>
                </a:solidFill>
                <a:latin typeface="Calibri"/>
                <a:cs typeface="Calibri"/>
              </a:rPr>
              <a:t> </a:t>
            </a:r>
            <a:r>
              <a:rPr lang="uk-UA" sz="1000" dirty="0">
                <a:solidFill>
                  <a:srgbClr val="706F6F"/>
                </a:solidFill>
                <a:latin typeface="Calibri"/>
                <a:cs typeface="Calibri"/>
              </a:rPr>
              <a:t>своїх</a:t>
            </a:r>
            <a:r>
              <a:rPr lang="uk-UA" sz="1000" spc="60" dirty="0">
                <a:solidFill>
                  <a:srgbClr val="706F6F"/>
                </a:solidFill>
                <a:latin typeface="Calibri"/>
                <a:cs typeface="Calibri"/>
              </a:rPr>
              <a:t> </a:t>
            </a:r>
            <a:r>
              <a:rPr lang="uk-UA" sz="1000" spc="-5" dirty="0">
                <a:solidFill>
                  <a:srgbClr val="706F6F"/>
                </a:solidFill>
                <a:latin typeface="Calibri"/>
                <a:cs typeface="Calibri"/>
              </a:rPr>
              <a:t>співробітників</a:t>
            </a:r>
            <a:r>
              <a:rPr lang="uk-UA" sz="1000" spc="55" dirty="0">
                <a:solidFill>
                  <a:srgbClr val="706F6F"/>
                </a:solidFill>
                <a:latin typeface="Calibri"/>
                <a:cs typeface="Calibri"/>
              </a:rPr>
              <a:t> </a:t>
            </a:r>
            <a:r>
              <a:rPr lang="uk-UA" sz="1000" dirty="0">
                <a:solidFill>
                  <a:srgbClr val="706F6F"/>
                </a:solidFill>
                <a:latin typeface="Calibri"/>
                <a:cs typeface="Calibri"/>
              </a:rPr>
              <a:t>як</a:t>
            </a:r>
            <a:r>
              <a:rPr lang="uk-UA" sz="1000" spc="60" dirty="0">
                <a:solidFill>
                  <a:srgbClr val="706F6F"/>
                </a:solidFill>
                <a:latin typeface="Calibri"/>
                <a:cs typeface="Calibri"/>
              </a:rPr>
              <a:t> </a:t>
            </a:r>
            <a:r>
              <a:rPr lang="uk-UA" sz="1000" spc="-5" dirty="0">
                <a:solidFill>
                  <a:srgbClr val="706F6F"/>
                </a:solidFill>
                <a:latin typeface="Calibri"/>
                <a:cs typeface="Calibri"/>
              </a:rPr>
              <a:t>по </a:t>
            </a:r>
            <a:r>
              <a:rPr lang="uk-UA" sz="1000" spc="-210" dirty="0">
                <a:solidFill>
                  <a:srgbClr val="706F6F"/>
                </a:solidFill>
                <a:latin typeface="Calibri"/>
                <a:cs typeface="Calibri"/>
              </a:rPr>
              <a:t> </a:t>
            </a:r>
            <a:r>
              <a:rPr lang="uk-UA" sz="1000" spc="-5" dirty="0">
                <a:solidFill>
                  <a:srgbClr val="706F6F"/>
                </a:solidFill>
                <a:latin typeface="Calibri"/>
                <a:cs typeface="Calibri"/>
              </a:rPr>
              <a:t>відношенню</a:t>
            </a:r>
            <a:r>
              <a:rPr lang="uk-UA" sz="1000" spc="5" dirty="0">
                <a:solidFill>
                  <a:srgbClr val="706F6F"/>
                </a:solidFill>
                <a:latin typeface="Calibri"/>
                <a:cs typeface="Calibri"/>
              </a:rPr>
              <a:t> </a:t>
            </a:r>
            <a:r>
              <a:rPr lang="uk-UA" sz="1000" spc="-5" dirty="0">
                <a:solidFill>
                  <a:srgbClr val="706F6F"/>
                </a:solidFill>
                <a:latin typeface="Calibri"/>
                <a:cs typeface="Calibri"/>
              </a:rPr>
              <a:t>до</a:t>
            </a:r>
            <a:r>
              <a:rPr lang="uk-UA" sz="1000" dirty="0">
                <a:solidFill>
                  <a:srgbClr val="706F6F"/>
                </a:solidFill>
                <a:latin typeface="Calibri"/>
                <a:cs typeface="Calibri"/>
              </a:rPr>
              <a:t> </a:t>
            </a:r>
            <a:r>
              <a:rPr lang="uk-UA" sz="1000" spc="-5" dirty="0">
                <a:solidFill>
                  <a:srgbClr val="706F6F"/>
                </a:solidFill>
                <a:latin typeface="Calibri"/>
                <a:cs typeface="Calibri"/>
              </a:rPr>
              <a:t>зовнішніх</a:t>
            </a:r>
            <a:r>
              <a:rPr lang="uk-UA" sz="1000" spc="5" dirty="0">
                <a:solidFill>
                  <a:srgbClr val="706F6F"/>
                </a:solidFill>
                <a:latin typeface="Calibri"/>
                <a:cs typeface="Calibri"/>
              </a:rPr>
              <a:t> </a:t>
            </a:r>
            <a:r>
              <a:rPr lang="uk-UA" sz="1000" dirty="0">
                <a:solidFill>
                  <a:srgbClr val="706F6F"/>
                </a:solidFill>
                <a:latin typeface="Calibri"/>
                <a:cs typeface="Calibri"/>
              </a:rPr>
              <a:t>осіб, так і </a:t>
            </a:r>
            <a:r>
              <a:rPr lang="uk-UA" sz="1000" spc="-5" dirty="0">
                <a:solidFill>
                  <a:srgbClr val="706F6F"/>
                </a:solidFill>
                <a:latin typeface="Calibri"/>
                <a:cs typeface="Calibri"/>
              </a:rPr>
              <a:t>один</a:t>
            </a:r>
            <a:r>
              <a:rPr lang="uk-UA" sz="1000" spc="5" dirty="0">
                <a:solidFill>
                  <a:srgbClr val="706F6F"/>
                </a:solidFill>
                <a:latin typeface="Calibri"/>
                <a:cs typeface="Calibri"/>
              </a:rPr>
              <a:t> </a:t>
            </a:r>
            <a:r>
              <a:rPr lang="uk-UA" sz="1000" spc="-5" dirty="0">
                <a:solidFill>
                  <a:srgbClr val="706F6F"/>
                </a:solidFill>
                <a:latin typeface="Calibri"/>
                <a:cs typeface="Calibri"/>
              </a:rPr>
              <a:t>до</a:t>
            </a:r>
            <a:r>
              <a:rPr lang="uk-UA" sz="1000" spc="10" dirty="0">
                <a:solidFill>
                  <a:srgbClr val="706F6F"/>
                </a:solidFill>
                <a:latin typeface="Calibri"/>
                <a:cs typeface="Calibri"/>
              </a:rPr>
              <a:t> </a:t>
            </a:r>
            <a:r>
              <a:rPr lang="uk-UA" sz="1000" spc="-5" dirty="0">
                <a:solidFill>
                  <a:srgbClr val="706F6F"/>
                </a:solidFill>
                <a:latin typeface="Calibri"/>
                <a:cs typeface="Calibri"/>
              </a:rPr>
              <a:t>одного.</a:t>
            </a:r>
            <a:r>
              <a:rPr lang="uk-UA" sz="1000" dirty="0">
                <a:solidFill>
                  <a:srgbClr val="706F6F"/>
                </a:solidFill>
                <a:latin typeface="Calibri"/>
                <a:cs typeface="Calibri"/>
              </a:rPr>
              <a:t> </a:t>
            </a:r>
            <a:r>
              <a:rPr lang="uk-UA" sz="1000" spc="-5" dirty="0">
                <a:solidFill>
                  <a:srgbClr val="706F6F"/>
                </a:solidFill>
                <a:latin typeface="Calibri"/>
                <a:cs typeface="Calibri"/>
              </a:rPr>
              <a:t>Бездоганний</a:t>
            </a:r>
            <a:r>
              <a:rPr lang="uk-UA" sz="1000" dirty="0">
                <a:solidFill>
                  <a:srgbClr val="706F6F"/>
                </a:solidFill>
                <a:latin typeface="Calibri"/>
                <a:cs typeface="Calibri"/>
              </a:rPr>
              <a:t> і</a:t>
            </a:r>
            <a:r>
              <a:rPr lang="uk-UA" sz="1000" spc="5" dirty="0">
                <a:solidFill>
                  <a:srgbClr val="706F6F"/>
                </a:solidFill>
                <a:latin typeface="Calibri"/>
                <a:cs typeface="Calibri"/>
              </a:rPr>
              <a:t> </a:t>
            </a:r>
            <a:r>
              <a:rPr lang="uk-UA" sz="1000" spc="-5" dirty="0">
                <a:solidFill>
                  <a:srgbClr val="706F6F"/>
                </a:solidFill>
                <a:latin typeface="Calibri"/>
                <a:cs typeface="Calibri"/>
              </a:rPr>
              <a:t>ввічливий</a:t>
            </a:r>
            <a:r>
              <a:rPr lang="uk-UA" sz="1000" spc="5" dirty="0">
                <a:solidFill>
                  <a:srgbClr val="706F6F"/>
                </a:solidFill>
                <a:latin typeface="Calibri"/>
                <a:cs typeface="Calibri"/>
              </a:rPr>
              <a:t> </a:t>
            </a:r>
            <a:r>
              <a:rPr lang="uk-UA" sz="1000" spc="-5" dirty="0">
                <a:solidFill>
                  <a:srgbClr val="706F6F"/>
                </a:solidFill>
                <a:latin typeface="Calibri"/>
                <a:cs typeface="Calibri"/>
              </a:rPr>
              <a:t>тон</a:t>
            </a:r>
            <a:r>
              <a:rPr lang="uk-UA" sz="1000" dirty="0">
                <a:solidFill>
                  <a:srgbClr val="706F6F"/>
                </a:solidFill>
                <a:latin typeface="Calibri"/>
                <a:cs typeface="Calibri"/>
              </a:rPr>
              <a:t> </a:t>
            </a:r>
            <a:r>
              <a:rPr lang="uk-UA" sz="1000" spc="45" dirty="0">
                <a:solidFill>
                  <a:srgbClr val="706F6F"/>
                </a:solidFill>
                <a:latin typeface="Calibri"/>
                <a:cs typeface="Calibri"/>
              </a:rPr>
              <a:t>сприймається</a:t>
            </a:r>
            <a:r>
              <a:rPr lang="uk-UA" sz="1000" spc="25" dirty="0">
                <a:solidFill>
                  <a:srgbClr val="706F6F"/>
                </a:solidFill>
                <a:latin typeface="Calibri"/>
                <a:cs typeface="Calibri"/>
              </a:rPr>
              <a:t> </a:t>
            </a:r>
            <a:r>
              <a:rPr lang="uk-UA" sz="1000" spc="40" dirty="0">
                <a:solidFill>
                  <a:srgbClr val="706F6F"/>
                </a:solidFill>
                <a:latin typeface="Calibri"/>
                <a:cs typeface="Calibri"/>
              </a:rPr>
              <a:t>як</a:t>
            </a:r>
            <a:r>
              <a:rPr lang="uk-UA" sz="1000" spc="25" dirty="0">
                <a:solidFill>
                  <a:srgbClr val="706F6F"/>
                </a:solidFill>
                <a:latin typeface="Calibri"/>
                <a:cs typeface="Calibri"/>
              </a:rPr>
              <a:t> </a:t>
            </a:r>
            <a:r>
              <a:rPr lang="uk-UA" sz="1000" spc="45" dirty="0">
                <a:solidFill>
                  <a:srgbClr val="706F6F"/>
                </a:solidFill>
                <a:latin typeface="Calibri"/>
                <a:cs typeface="Calibri"/>
              </a:rPr>
              <a:t>належне.</a:t>
            </a:r>
            <a:endParaRPr lang="uk-UA" sz="1000" dirty="0">
              <a:latin typeface="Calibri"/>
              <a:cs typeface="Calibri"/>
            </a:endParaRPr>
          </a:p>
          <a:p>
            <a:pPr marL="12700" marR="5080" algn="just">
              <a:spcBef>
                <a:spcPts val="570"/>
              </a:spcBef>
            </a:pPr>
            <a:r>
              <a:rPr lang="uk-UA" sz="1000" spc="25" dirty="0">
                <a:solidFill>
                  <a:srgbClr val="706F6F"/>
                </a:solidFill>
                <a:latin typeface="Calibri"/>
                <a:cs typeface="Calibri"/>
              </a:rPr>
              <a:t>Працівники,</a:t>
            </a:r>
            <a:r>
              <a:rPr lang="uk-UA" sz="1000" spc="140" dirty="0">
                <a:solidFill>
                  <a:srgbClr val="706F6F"/>
                </a:solidFill>
                <a:latin typeface="Calibri"/>
                <a:cs typeface="Calibri"/>
              </a:rPr>
              <a:t> </a:t>
            </a:r>
            <a:r>
              <a:rPr lang="uk-UA" sz="1000" spc="25" dirty="0">
                <a:solidFill>
                  <a:srgbClr val="706F6F"/>
                </a:solidFill>
                <a:latin typeface="Calibri"/>
                <a:cs typeface="Calibri"/>
              </a:rPr>
              <a:t>які</a:t>
            </a:r>
            <a:r>
              <a:rPr lang="uk-UA" sz="1000" spc="140" dirty="0">
                <a:solidFill>
                  <a:srgbClr val="706F6F"/>
                </a:solidFill>
                <a:latin typeface="Calibri"/>
                <a:cs typeface="Calibri"/>
              </a:rPr>
              <a:t> </a:t>
            </a:r>
            <a:r>
              <a:rPr lang="uk-UA" sz="1000" spc="25" dirty="0">
                <a:solidFill>
                  <a:srgbClr val="706F6F"/>
                </a:solidFill>
                <a:latin typeface="Calibri"/>
                <a:cs typeface="Calibri"/>
              </a:rPr>
              <a:t>постійно</a:t>
            </a:r>
            <a:r>
              <a:rPr lang="uk-UA" sz="1000" spc="140" dirty="0">
                <a:solidFill>
                  <a:srgbClr val="706F6F"/>
                </a:solidFill>
                <a:latin typeface="Calibri"/>
                <a:cs typeface="Calibri"/>
              </a:rPr>
              <a:t> </a:t>
            </a:r>
            <a:r>
              <a:rPr lang="uk-UA" sz="1000" spc="35" dirty="0">
                <a:solidFill>
                  <a:srgbClr val="706F6F"/>
                </a:solidFill>
                <a:latin typeface="Calibri"/>
                <a:cs typeface="Calibri"/>
              </a:rPr>
              <a:t>або</a:t>
            </a:r>
            <a:r>
              <a:rPr lang="uk-UA" sz="1000" spc="130" dirty="0">
                <a:solidFill>
                  <a:srgbClr val="706F6F"/>
                </a:solidFill>
                <a:latin typeface="Calibri"/>
                <a:cs typeface="Calibri"/>
              </a:rPr>
              <a:t> </a:t>
            </a:r>
            <a:r>
              <a:rPr lang="uk-UA" sz="1000" spc="30" dirty="0">
                <a:solidFill>
                  <a:srgbClr val="706F6F"/>
                </a:solidFill>
                <a:latin typeface="Calibri"/>
                <a:cs typeface="Calibri"/>
              </a:rPr>
              <a:t>періодично</a:t>
            </a:r>
            <a:r>
              <a:rPr lang="uk-UA" sz="1000" spc="135" dirty="0">
                <a:solidFill>
                  <a:srgbClr val="706F6F"/>
                </a:solidFill>
                <a:latin typeface="Calibri"/>
                <a:cs typeface="Calibri"/>
              </a:rPr>
              <a:t> </a:t>
            </a:r>
            <a:r>
              <a:rPr lang="uk-UA" sz="1000" spc="25" dirty="0">
                <a:solidFill>
                  <a:srgbClr val="706F6F"/>
                </a:solidFill>
                <a:latin typeface="Calibri"/>
                <a:cs typeface="Calibri"/>
              </a:rPr>
              <a:t>контактують</a:t>
            </a:r>
            <a:r>
              <a:rPr lang="uk-UA" sz="1000" spc="140" dirty="0">
                <a:solidFill>
                  <a:srgbClr val="706F6F"/>
                </a:solidFill>
                <a:latin typeface="Calibri"/>
                <a:cs typeface="Calibri"/>
              </a:rPr>
              <a:t> </a:t>
            </a:r>
            <a:r>
              <a:rPr lang="uk-UA" sz="1000" spc="40" dirty="0">
                <a:solidFill>
                  <a:srgbClr val="706F6F"/>
                </a:solidFill>
                <a:latin typeface="Calibri"/>
                <a:cs typeface="Calibri"/>
              </a:rPr>
              <a:t>з</a:t>
            </a:r>
            <a:r>
              <a:rPr lang="uk-UA" sz="1000" spc="125" dirty="0">
                <a:solidFill>
                  <a:srgbClr val="706F6F"/>
                </a:solidFill>
                <a:latin typeface="Calibri"/>
                <a:cs typeface="Calibri"/>
              </a:rPr>
              <a:t> </a:t>
            </a:r>
            <a:r>
              <a:rPr lang="uk-UA" sz="1000" spc="25" dirty="0">
                <a:solidFill>
                  <a:srgbClr val="706F6F"/>
                </a:solidFill>
                <a:latin typeface="Calibri"/>
                <a:cs typeface="Calibri"/>
              </a:rPr>
              <a:t>клієнтами</a:t>
            </a:r>
            <a:r>
              <a:rPr lang="uk-UA" sz="1000" spc="140" dirty="0">
                <a:solidFill>
                  <a:srgbClr val="706F6F"/>
                </a:solidFill>
                <a:latin typeface="Calibri"/>
                <a:cs typeface="Calibri"/>
              </a:rPr>
              <a:t> </a:t>
            </a:r>
            <a:r>
              <a:rPr lang="uk-UA" sz="1000" spc="30" dirty="0">
                <a:solidFill>
                  <a:srgbClr val="706F6F"/>
                </a:solidFill>
                <a:latin typeface="Calibri"/>
                <a:cs typeface="Calibri"/>
              </a:rPr>
              <a:t>та</a:t>
            </a:r>
            <a:r>
              <a:rPr lang="uk-UA" sz="1000" spc="135" dirty="0">
                <a:solidFill>
                  <a:srgbClr val="706F6F"/>
                </a:solidFill>
                <a:latin typeface="Calibri"/>
                <a:cs typeface="Calibri"/>
              </a:rPr>
              <a:t> </a:t>
            </a:r>
            <a:r>
              <a:rPr lang="uk-UA" sz="1000" spc="30" dirty="0">
                <a:solidFill>
                  <a:srgbClr val="706F6F"/>
                </a:solidFill>
                <a:latin typeface="Calibri"/>
                <a:cs typeface="Calibri"/>
              </a:rPr>
              <a:t>діловими</a:t>
            </a:r>
            <a:r>
              <a:rPr lang="uk-UA" sz="1000" spc="135" dirty="0">
                <a:solidFill>
                  <a:srgbClr val="706F6F"/>
                </a:solidFill>
                <a:latin typeface="Calibri"/>
                <a:cs typeface="Calibri"/>
              </a:rPr>
              <a:t> </a:t>
            </a:r>
            <a:r>
              <a:rPr lang="uk-UA" sz="1000" spc="30" dirty="0">
                <a:solidFill>
                  <a:srgbClr val="706F6F"/>
                </a:solidFill>
                <a:latin typeface="Calibri"/>
                <a:cs typeface="Calibri"/>
              </a:rPr>
              <a:t>партнерами, мають приділяти </a:t>
            </a:r>
            <a:r>
              <a:rPr lang="uk-UA" sz="1000" spc="-215" dirty="0">
                <a:solidFill>
                  <a:srgbClr val="706F6F"/>
                </a:solidFill>
                <a:latin typeface="Calibri"/>
                <a:cs typeface="Calibri"/>
              </a:rPr>
              <a:t> </a:t>
            </a:r>
            <a:r>
              <a:rPr lang="uk-UA" sz="1000" spc="30" dirty="0">
                <a:solidFill>
                  <a:srgbClr val="706F6F"/>
                </a:solidFill>
                <a:latin typeface="Calibri"/>
                <a:cs typeface="Calibri"/>
              </a:rPr>
              <a:t>особливу</a:t>
            </a:r>
            <a:r>
              <a:rPr lang="uk-UA" sz="1000" spc="55" dirty="0">
                <a:solidFill>
                  <a:srgbClr val="706F6F"/>
                </a:solidFill>
                <a:latin typeface="Calibri"/>
                <a:cs typeface="Calibri"/>
              </a:rPr>
              <a:t> </a:t>
            </a:r>
            <a:r>
              <a:rPr lang="uk-UA" sz="1000" spc="25" dirty="0">
                <a:solidFill>
                  <a:srgbClr val="706F6F"/>
                </a:solidFill>
                <a:latin typeface="Calibri"/>
                <a:cs typeface="Calibri"/>
              </a:rPr>
              <a:t>увагу</a:t>
            </a:r>
            <a:r>
              <a:rPr lang="uk-UA" sz="1000" spc="60" dirty="0">
                <a:solidFill>
                  <a:srgbClr val="706F6F"/>
                </a:solidFill>
                <a:latin typeface="Calibri"/>
                <a:cs typeface="Calibri"/>
              </a:rPr>
              <a:t> </a:t>
            </a:r>
            <a:r>
              <a:rPr lang="uk-UA" sz="1000" spc="50" dirty="0">
                <a:solidFill>
                  <a:srgbClr val="706F6F"/>
                </a:solidFill>
                <a:latin typeface="Calibri"/>
                <a:cs typeface="Calibri"/>
              </a:rPr>
              <a:t>своєму</a:t>
            </a:r>
            <a:r>
              <a:rPr lang="uk-UA" sz="1000" spc="70" dirty="0">
                <a:solidFill>
                  <a:srgbClr val="706F6F"/>
                </a:solidFill>
                <a:latin typeface="Calibri"/>
                <a:cs typeface="Calibri"/>
              </a:rPr>
              <a:t> </a:t>
            </a:r>
            <a:r>
              <a:rPr lang="uk-UA" sz="1000" spc="45" dirty="0">
                <a:solidFill>
                  <a:srgbClr val="706F6F"/>
                </a:solidFill>
                <a:latin typeface="Calibri"/>
                <a:cs typeface="Calibri"/>
              </a:rPr>
              <a:t>зовнішньому</a:t>
            </a:r>
            <a:r>
              <a:rPr lang="uk-UA" sz="1000" spc="75" dirty="0">
                <a:solidFill>
                  <a:srgbClr val="706F6F"/>
                </a:solidFill>
                <a:latin typeface="Calibri"/>
                <a:cs typeface="Calibri"/>
              </a:rPr>
              <a:t> </a:t>
            </a:r>
            <a:r>
              <a:rPr lang="uk-UA" sz="1000" dirty="0">
                <a:solidFill>
                  <a:srgbClr val="706F6F"/>
                </a:solidFill>
                <a:latin typeface="Calibri"/>
                <a:cs typeface="Calibri"/>
              </a:rPr>
              <a:t>вигляду.</a:t>
            </a:r>
            <a:r>
              <a:rPr lang="uk-UA" sz="1000" spc="120" dirty="0">
                <a:solidFill>
                  <a:srgbClr val="706F6F"/>
                </a:solidFill>
                <a:latin typeface="Calibri"/>
                <a:cs typeface="Calibri"/>
              </a:rPr>
              <a:t> </a:t>
            </a:r>
            <a:r>
              <a:rPr lang="uk-UA" sz="1000" spc="50" dirty="0">
                <a:solidFill>
                  <a:srgbClr val="706F6F"/>
                </a:solidFill>
                <a:latin typeface="Calibri"/>
                <a:cs typeface="Calibri"/>
              </a:rPr>
              <a:t>Вони</a:t>
            </a:r>
            <a:r>
              <a:rPr lang="uk-UA" sz="1000" spc="70" dirty="0">
                <a:solidFill>
                  <a:srgbClr val="706F6F"/>
                </a:solidFill>
                <a:latin typeface="Calibri"/>
                <a:cs typeface="Calibri"/>
              </a:rPr>
              <a:t> </a:t>
            </a:r>
            <a:r>
              <a:rPr lang="uk-UA" sz="1000" spc="45" dirty="0">
                <a:solidFill>
                  <a:srgbClr val="706F6F"/>
                </a:solidFill>
                <a:latin typeface="Calibri"/>
                <a:cs typeface="Calibri"/>
              </a:rPr>
              <a:t>повинні</a:t>
            </a:r>
            <a:r>
              <a:rPr lang="uk-UA" sz="1000" spc="75" dirty="0">
                <a:solidFill>
                  <a:srgbClr val="706F6F"/>
                </a:solidFill>
                <a:latin typeface="Calibri"/>
                <a:cs typeface="Calibri"/>
              </a:rPr>
              <a:t> </a:t>
            </a:r>
            <a:r>
              <a:rPr lang="uk-UA" sz="1000" spc="45" dirty="0">
                <a:solidFill>
                  <a:srgbClr val="706F6F"/>
                </a:solidFill>
                <a:latin typeface="Calibri"/>
                <a:cs typeface="Calibri"/>
              </a:rPr>
              <a:t>гармонізувати</a:t>
            </a:r>
            <a:r>
              <a:rPr lang="uk-UA" sz="1000" spc="75" dirty="0">
                <a:solidFill>
                  <a:srgbClr val="706F6F"/>
                </a:solidFill>
                <a:latin typeface="Calibri"/>
                <a:cs typeface="Calibri"/>
              </a:rPr>
              <a:t> </a:t>
            </a:r>
            <a:r>
              <a:rPr lang="uk-UA" sz="1000" spc="40" dirty="0">
                <a:solidFill>
                  <a:srgbClr val="706F6F"/>
                </a:solidFill>
                <a:latin typeface="Calibri"/>
                <a:cs typeface="Calibri"/>
              </a:rPr>
              <a:t>свій</a:t>
            </a:r>
            <a:r>
              <a:rPr lang="uk-UA" sz="1000" spc="80" dirty="0">
                <a:solidFill>
                  <a:srgbClr val="706F6F"/>
                </a:solidFill>
                <a:latin typeface="Calibri"/>
                <a:cs typeface="Calibri"/>
              </a:rPr>
              <a:t> </a:t>
            </a:r>
            <a:r>
              <a:rPr lang="uk-UA" sz="1000" spc="45" dirty="0">
                <a:solidFill>
                  <a:srgbClr val="706F6F"/>
                </a:solidFill>
                <a:latin typeface="Calibri"/>
                <a:cs typeface="Calibri"/>
              </a:rPr>
              <a:t>зовнішній</a:t>
            </a:r>
            <a:r>
              <a:rPr lang="uk-UA" sz="1000" spc="75" dirty="0">
                <a:solidFill>
                  <a:srgbClr val="706F6F"/>
                </a:solidFill>
                <a:latin typeface="Calibri"/>
                <a:cs typeface="Calibri"/>
              </a:rPr>
              <a:t> </a:t>
            </a:r>
            <a:r>
              <a:rPr lang="uk-UA" sz="1000" spc="45" dirty="0">
                <a:solidFill>
                  <a:srgbClr val="706F6F"/>
                </a:solidFill>
                <a:latin typeface="Calibri"/>
                <a:cs typeface="Calibri"/>
              </a:rPr>
              <a:t>вигляд</a:t>
            </a:r>
            <a:r>
              <a:rPr lang="uk-UA" sz="1000" spc="75" dirty="0">
                <a:solidFill>
                  <a:srgbClr val="706F6F"/>
                </a:solidFill>
                <a:latin typeface="Calibri"/>
                <a:cs typeface="Calibri"/>
              </a:rPr>
              <a:t> </a:t>
            </a:r>
            <a:r>
              <a:rPr lang="uk-UA" sz="1000" spc="45" dirty="0">
                <a:solidFill>
                  <a:srgbClr val="706F6F"/>
                </a:solidFill>
                <a:latin typeface="Calibri"/>
                <a:cs typeface="Calibri"/>
              </a:rPr>
              <a:t>таким </a:t>
            </a:r>
            <a:r>
              <a:rPr lang="uk-UA" sz="1000" spc="45" dirty="0">
                <a:solidFill>
                  <a:srgbClr val="706F6F"/>
                </a:solidFill>
                <a:cs typeface="Calibri"/>
              </a:rPr>
              <a:t>чином, </a:t>
            </a:r>
            <a:r>
              <a:rPr lang="uk-UA" sz="1000" spc="245" dirty="0">
                <a:solidFill>
                  <a:srgbClr val="706F6F"/>
                </a:solidFill>
                <a:cs typeface="Calibri"/>
              </a:rPr>
              <a:t> </a:t>
            </a:r>
            <a:r>
              <a:rPr lang="uk-UA" sz="1000" spc="60" dirty="0">
                <a:solidFill>
                  <a:srgbClr val="706F6F"/>
                </a:solidFill>
                <a:cs typeface="Calibri"/>
              </a:rPr>
              <a:t>щоб </a:t>
            </a:r>
            <a:r>
              <a:rPr lang="uk-UA" sz="1000" spc="235" dirty="0">
                <a:solidFill>
                  <a:srgbClr val="706F6F"/>
                </a:solidFill>
                <a:cs typeface="Calibri"/>
              </a:rPr>
              <a:t> </a:t>
            </a:r>
            <a:r>
              <a:rPr lang="uk-UA" sz="1000" spc="40" dirty="0">
                <a:solidFill>
                  <a:srgbClr val="706F6F"/>
                </a:solidFill>
                <a:cs typeface="Calibri"/>
              </a:rPr>
              <a:t>він </a:t>
            </a:r>
            <a:r>
              <a:rPr lang="uk-UA" sz="1000" spc="254" dirty="0">
                <a:solidFill>
                  <a:srgbClr val="706F6F"/>
                </a:solidFill>
                <a:cs typeface="Calibri"/>
              </a:rPr>
              <a:t> </a:t>
            </a:r>
            <a:r>
              <a:rPr lang="uk-UA" sz="1000" spc="50" dirty="0">
                <a:solidFill>
                  <a:srgbClr val="706F6F"/>
                </a:solidFill>
                <a:cs typeface="Calibri"/>
              </a:rPr>
              <a:t>не </a:t>
            </a:r>
            <a:r>
              <a:rPr lang="uk-UA" sz="1000" spc="245" dirty="0">
                <a:solidFill>
                  <a:srgbClr val="706F6F"/>
                </a:solidFill>
                <a:cs typeface="Calibri"/>
              </a:rPr>
              <a:t> </a:t>
            </a:r>
            <a:r>
              <a:rPr lang="uk-UA" sz="1000" spc="40" dirty="0">
                <a:solidFill>
                  <a:srgbClr val="706F6F"/>
                </a:solidFill>
                <a:cs typeface="Calibri"/>
              </a:rPr>
              <a:t>суперечив </a:t>
            </a:r>
            <a:r>
              <a:rPr lang="uk-UA" sz="1000" spc="229" dirty="0">
                <a:solidFill>
                  <a:srgbClr val="706F6F"/>
                </a:solidFill>
                <a:cs typeface="Calibri"/>
              </a:rPr>
              <a:t> </a:t>
            </a:r>
            <a:r>
              <a:rPr lang="uk-UA" sz="1000" spc="25" dirty="0">
                <a:solidFill>
                  <a:srgbClr val="706F6F"/>
                </a:solidFill>
                <a:cs typeface="Calibri"/>
              </a:rPr>
              <a:t>звичним </a:t>
            </a:r>
            <a:r>
              <a:rPr lang="uk-UA" sz="1000" spc="210" dirty="0">
                <a:solidFill>
                  <a:srgbClr val="706F6F"/>
                </a:solidFill>
                <a:cs typeface="Calibri"/>
              </a:rPr>
              <a:t> </a:t>
            </a:r>
            <a:r>
              <a:rPr lang="uk-UA" sz="1000" spc="25" dirty="0">
                <a:solidFill>
                  <a:srgbClr val="706F6F"/>
                </a:solidFill>
                <a:cs typeface="Calibri"/>
              </a:rPr>
              <a:t>та </a:t>
            </a:r>
            <a:r>
              <a:rPr lang="uk-UA" sz="1000" spc="210" dirty="0">
                <a:solidFill>
                  <a:srgbClr val="706F6F"/>
                </a:solidFill>
                <a:cs typeface="Calibri"/>
              </a:rPr>
              <a:t> </a:t>
            </a:r>
            <a:r>
              <a:rPr lang="uk-UA" sz="1000" spc="20" dirty="0">
                <a:solidFill>
                  <a:srgbClr val="706F6F"/>
                </a:solidFill>
                <a:cs typeface="Calibri"/>
              </a:rPr>
              <a:t>очікуваним </a:t>
            </a:r>
            <a:r>
              <a:rPr lang="uk-UA" sz="1000" spc="210" dirty="0">
                <a:solidFill>
                  <a:srgbClr val="706F6F"/>
                </a:solidFill>
                <a:cs typeface="Calibri"/>
              </a:rPr>
              <a:t> </a:t>
            </a:r>
            <a:r>
              <a:rPr lang="uk-UA" sz="1000" spc="20" dirty="0">
                <a:solidFill>
                  <a:srgbClr val="706F6F"/>
                </a:solidFill>
                <a:cs typeface="Calibri"/>
              </a:rPr>
              <a:t>уявленням </a:t>
            </a:r>
            <a:r>
              <a:rPr lang="uk-UA" sz="1000" spc="215" dirty="0">
                <a:solidFill>
                  <a:srgbClr val="706F6F"/>
                </a:solidFill>
                <a:cs typeface="Calibri"/>
              </a:rPr>
              <a:t> </a:t>
            </a:r>
            <a:r>
              <a:rPr lang="uk-UA" sz="1000" spc="15" dirty="0">
                <a:solidFill>
                  <a:srgbClr val="706F6F"/>
                </a:solidFill>
                <a:cs typeface="Calibri"/>
              </a:rPr>
              <a:t>громадськості </a:t>
            </a:r>
            <a:r>
              <a:rPr lang="uk-UA" sz="1000" spc="215" dirty="0">
                <a:solidFill>
                  <a:srgbClr val="706F6F"/>
                </a:solidFill>
                <a:cs typeface="Calibri"/>
              </a:rPr>
              <a:t> </a:t>
            </a:r>
            <a:r>
              <a:rPr lang="uk-UA" sz="1000" spc="30" dirty="0">
                <a:solidFill>
                  <a:srgbClr val="706F6F"/>
                </a:solidFill>
                <a:cs typeface="Calibri"/>
              </a:rPr>
              <a:t>про </a:t>
            </a:r>
            <a:r>
              <a:rPr lang="uk-UA" sz="1000" spc="204" dirty="0">
                <a:solidFill>
                  <a:srgbClr val="706F6F"/>
                </a:solidFill>
                <a:cs typeface="Calibri"/>
              </a:rPr>
              <a:t> </a:t>
            </a:r>
            <a:r>
              <a:rPr lang="uk-UA" sz="1000" spc="20" dirty="0">
                <a:solidFill>
                  <a:srgbClr val="706F6F"/>
                </a:solidFill>
                <a:cs typeface="Calibri"/>
              </a:rPr>
              <a:t>зовнішній </a:t>
            </a:r>
            <a:r>
              <a:rPr lang="uk-UA" sz="1000" spc="215" dirty="0">
                <a:solidFill>
                  <a:srgbClr val="706F6F"/>
                </a:solidFill>
                <a:cs typeface="Calibri"/>
              </a:rPr>
              <a:t> </a:t>
            </a:r>
            <a:r>
              <a:rPr lang="uk-UA" sz="1000" spc="20" dirty="0">
                <a:solidFill>
                  <a:srgbClr val="706F6F"/>
                </a:solidFill>
                <a:cs typeface="Calibri"/>
              </a:rPr>
              <a:t>вигляд представників професії та підкреслював професійний статус.</a:t>
            </a:r>
          </a:p>
          <a:p>
            <a:pPr marL="12700" marR="5080" algn="just">
              <a:spcBef>
                <a:spcPts val="570"/>
              </a:spcBef>
            </a:pPr>
            <a:r>
              <a:rPr lang="uk-UA" sz="1000" spc="15" dirty="0">
                <a:solidFill>
                  <a:srgbClr val="706F6F"/>
                </a:solidFill>
                <a:cs typeface="Calibri"/>
              </a:rPr>
              <a:t>GRAWE</a:t>
            </a:r>
            <a:r>
              <a:rPr lang="uk-UA" sz="1000" spc="20" dirty="0">
                <a:solidFill>
                  <a:srgbClr val="706F6F"/>
                </a:solidFill>
                <a:cs typeface="Calibri"/>
              </a:rPr>
              <a:t> </a:t>
            </a:r>
            <a:r>
              <a:rPr lang="uk-UA" sz="1000" spc="10" dirty="0">
                <a:solidFill>
                  <a:srgbClr val="706F6F"/>
                </a:solidFill>
                <a:cs typeface="Calibri"/>
              </a:rPr>
              <a:t>живе</a:t>
            </a:r>
            <a:r>
              <a:rPr lang="uk-UA" sz="1000" spc="15" dirty="0">
                <a:solidFill>
                  <a:srgbClr val="706F6F"/>
                </a:solidFill>
                <a:cs typeface="Calibri"/>
              </a:rPr>
              <a:t> </a:t>
            </a:r>
            <a:r>
              <a:rPr lang="uk-UA" sz="1000" spc="-5" dirty="0">
                <a:solidFill>
                  <a:srgbClr val="706F6F"/>
                </a:solidFill>
                <a:cs typeface="Calibri"/>
              </a:rPr>
              <a:t>завдяки</a:t>
            </a:r>
            <a:r>
              <a:rPr lang="uk-UA" sz="1000" dirty="0">
                <a:solidFill>
                  <a:srgbClr val="706F6F"/>
                </a:solidFill>
                <a:cs typeface="Calibri"/>
              </a:rPr>
              <a:t> довірі</a:t>
            </a:r>
            <a:r>
              <a:rPr lang="uk-UA" sz="1000" spc="5" dirty="0">
                <a:solidFill>
                  <a:srgbClr val="706F6F"/>
                </a:solidFill>
                <a:cs typeface="Calibri"/>
              </a:rPr>
              <a:t> </a:t>
            </a:r>
            <a:r>
              <a:rPr lang="uk-UA" sz="1000" dirty="0">
                <a:solidFill>
                  <a:srgbClr val="706F6F"/>
                </a:solidFill>
                <a:cs typeface="Calibri"/>
              </a:rPr>
              <a:t>своїх</a:t>
            </a:r>
            <a:r>
              <a:rPr lang="uk-UA" sz="1000" spc="5" dirty="0">
                <a:solidFill>
                  <a:srgbClr val="706F6F"/>
                </a:solidFill>
                <a:cs typeface="Calibri"/>
              </a:rPr>
              <a:t> </a:t>
            </a:r>
            <a:r>
              <a:rPr lang="uk-UA" sz="1000" dirty="0">
                <a:solidFill>
                  <a:srgbClr val="706F6F"/>
                </a:solidFill>
                <a:cs typeface="Calibri"/>
              </a:rPr>
              <a:t>клієнтів,</a:t>
            </a:r>
            <a:r>
              <a:rPr lang="uk-UA" sz="1000" spc="5" dirty="0">
                <a:solidFill>
                  <a:srgbClr val="706F6F"/>
                </a:solidFill>
                <a:cs typeface="Calibri"/>
              </a:rPr>
              <a:t> ділових</a:t>
            </a:r>
            <a:r>
              <a:rPr lang="uk-UA" sz="1000" spc="10" dirty="0">
                <a:solidFill>
                  <a:srgbClr val="706F6F"/>
                </a:solidFill>
                <a:cs typeface="Calibri"/>
              </a:rPr>
              <a:t> </a:t>
            </a:r>
            <a:r>
              <a:rPr lang="uk-UA" sz="1000" spc="5" dirty="0">
                <a:solidFill>
                  <a:srgbClr val="706F6F"/>
                </a:solidFill>
                <a:cs typeface="Calibri"/>
              </a:rPr>
              <a:t>партнерів</a:t>
            </a:r>
            <a:r>
              <a:rPr lang="uk-UA" sz="1000" spc="10" dirty="0">
                <a:solidFill>
                  <a:srgbClr val="706F6F"/>
                </a:solidFill>
                <a:cs typeface="Calibri"/>
              </a:rPr>
              <a:t> та</a:t>
            </a:r>
            <a:r>
              <a:rPr lang="uk-UA" sz="1000" spc="15" dirty="0">
                <a:solidFill>
                  <a:srgbClr val="706F6F"/>
                </a:solidFill>
                <a:cs typeface="Calibri"/>
              </a:rPr>
              <a:t> </a:t>
            </a:r>
            <a:r>
              <a:rPr lang="uk-UA" sz="1000" dirty="0">
                <a:solidFill>
                  <a:srgbClr val="706F6F"/>
                </a:solidFill>
                <a:cs typeface="Calibri"/>
              </a:rPr>
              <a:t>громадськості.</a:t>
            </a:r>
            <a:r>
              <a:rPr lang="uk-UA" sz="1000" spc="5" dirty="0">
                <a:solidFill>
                  <a:srgbClr val="706F6F"/>
                </a:solidFill>
                <a:cs typeface="Calibri"/>
              </a:rPr>
              <a:t> Це також залежить від працівників в рамках їх професійних обов'язків. </a:t>
            </a:r>
            <a:r>
              <a:rPr lang="uk-UA" sz="1000" spc="25" dirty="0">
                <a:solidFill>
                  <a:srgbClr val="706F6F"/>
                </a:solidFill>
                <a:cs typeface="Calibri"/>
              </a:rPr>
              <a:t>Сюди </a:t>
            </a:r>
            <a:r>
              <a:rPr lang="uk-UA" sz="1000" spc="20" dirty="0">
                <a:solidFill>
                  <a:srgbClr val="706F6F"/>
                </a:solidFill>
                <a:cs typeface="Calibri"/>
              </a:rPr>
              <a:t>входить </a:t>
            </a:r>
            <a:r>
              <a:rPr lang="uk-UA" sz="1000" spc="25" dirty="0">
                <a:solidFill>
                  <a:srgbClr val="706F6F"/>
                </a:solidFill>
                <a:cs typeface="Calibri"/>
              </a:rPr>
              <a:t>не </a:t>
            </a:r>
            <a:r>
              <a:rPr lang="uk-UA" sz="1000" spc="20" dirty="0">
                <a:solidFill>
                  <a:srgbClr val="706F6F"/>
                </a:solidFill>
                <a:cs typeface="Calibri"/>
              </a:rPr>
              <a:t>лише професійне </a:t>
            </a:r>
            <a:r>
              <a:rPr lang="uk-UA" sz="1000" spc="15" dirty="0">
                <a:solidFill>
                  <a:srgbClr val="706F6F"/>
                </a:solidFill>
                <a:cs typeface="Calibri"/>
              </a:rPr>
              <a:t>та </a:t>
            </a:r>
            <a:r>
              <a:rPr lang="uk-UA" sz="1000" spc="20" dirty="0">
                <a:solidFill>
                  <a:srgbClr val="706F6F"/>
                </a:solidFill>
                <a:cs typeface="Calibri"/>
              </a:rPr>
              <a:t>бездоганне </a:t>
            </a:r>
            <a:r>
              <a:rPr lang="uk-UA" sz="1000" spc="25" dirty="0">
                <a:solidFill>
                  <a:srgbClr val="706F6F"/>
                </a:solidFill>
                <a:cs typeface="Calibri"/>
              </a:rPr>
              <a:t> </a:t>
            </a:r>
            <a:r>
              <a:rPr lang="uk-UA" sz="1000" spc="15" dirty="0">
                <a:solidFill>
                  <a:srgbClr val="706F6F"/>
                </a:solidFill>
                <a:cs typeface="Calibri"/>
              </a:rPr>
              <a:t>виконання </a:t>
            </a:r>
            <a:r>
              <a:rPr lang="uk-UA" sz="1000" spc="10" dirty="0">
                <a:solidFill>
                  <a:srgbClr val="706F6F"/>
                </a:solidFill>
                <a:cs typeface="Calibri"/>
              </a:rPr>
              <a:t>завдань, </a:t>
            </a:r>
            <a:r>
              <a:rPr lang="uk-UA" sz="1000" spc="15" dirty="0">
                <a:solidFill>
                  <a:srgbClr val="706F6F"/>
                </a:solidFill>
                <a:cs typeface="Calibri"/>
              </a:rPr>
              <a:t>але </a:t>
            </a:r>
            <a:r>
              <a:rPr lang="uk-UA" sz="1000" spc="25" dirty="0">
                <a:solidFill>
                  <a:srgbClr val="706F6F"/>
                </a:solidFill>
                <a:cs typeface="Calibri"/>
              </a:rPr>
              <a:t>й </a:t>
            </a:r>
            <a:r>
              <a:rPr lang="uk-UA" sz="1000" spc="15" dirty="0">
                <a:solidFill>
                  <a:srgbClr val="706F6F"/>
                </a:solidFill>
                <a:cs typeface="Calibri"/>
              </a:rPr>
              <a:t>повага </a:t>
            </a:r>
            <a:r>
              <a:rPr lang="uk-UA" sz="1000" spc="20" dirty="0">
                <a:solidFill>
                  <a:srgbClr val="706F6F"/>
                </a:solidFill>
                <a:cs typeface="Calibri"/>
              </a:rPr>
              <a:t>до </a:t>
            </a:r>
            <a:r>
              <a:rPr lang="uk-UA" sz="1000" spc="15" dirty="0">
                <a:solidFill>
                  <a:srgbClr val="706F6F"/>
                </a:solidFill>
                <a:cs typeface="Calibri"/>
              </a:rPr>
              <a:t>законних прав </a:t>
            </a:r>
            <a:r>
              <a:rPr lang="uk-UA" sz="1000" spc="10" dirty="0">
                <a:solidFill>
                  <a:srgbClr val="706F6F"/>
                </a:solidFill>
                <a:cs typeface="Calibri"/>
              </a:rPr>
              <a:t>третіх осіб. </a:t>
            </a:r>
            <a:r>
              <a:rPr lang="uk-UA" sz="1000" spc="-15" dirty="0">
                <a:solidFill>
                  <a:srgbClr val="706F6F"/>
                </a:solidFill>
                <a:cs typeface="Calibri"/>
              </a:rPr>
              <a:t>Існує </a:t>
            </a:r>
            <a:r>
              <a:rPr lang="uk-UA" sz="1000" spc="10" dirty="0">
                <a:solidFill>
                  <a:srgbClr val="706F6F"/>
                </a:solidFill>
                <a:cs typeface="Calibri"/>
              </a:rPr>
              <a:t>консенсус </a:t>
            </a:r>
            <a:r>
              <a:rPr lang="uk-UA" sz="1000" spc="20" dirty="0">
                <a:solidFill>
                  <a:srgbClr val="706F6F"/>
                </a:solidFill>
                <a:cs typeface="Calibri"/>
              </a:rPr>
              <a:t>щодо </a:t>
            </a:r>
            <a:r>
              <a:rPr lang="uk-UA" sz="1000" spc="10" dirty="0">
                <a:solidFill>
                  <a:srgbClr val="706F6F"/>
                </a:solidFill>
                <a:cs typeface="Calibri"/>
              </a:rPr>
              <a:t>того, </a:t>
            </a:r>
            <a:r>
              <a:rPr lang="uk-UA" sz="1000" spc="25" dirty="0">
                <a:solidFill>
                  <a:srgbClr val="706F6F"/>
                </a:solidFill>
                <a:cs typeface="Calibri"/>
              </a:rPr>
              <a:t>що </a:t>
            </a:r>
            <a:r>
              <a:rPr lang="uk-UA" sz="1000" spc="15" dirty="0">
                <a:solidFill>
                  <a:srgbClr val="706F6F"/>
                </a:solidFill>
                <a:cs typeface="Calibri"/>
              </a:rPr>
              <a:t>імідж та </a:t>
            </a:r>
            <a:r>
              <a:rPr lang="uk-UA" sz="1000" spc="10" dirty="0">
                <a:solidFill>
                  <a:srgbClr val="706F6F"/>
                </a:solidFill>
                <a:cs typeface="Calibri"/>
              </a:rPr>
              <a:t>репутація</a:t>
            </a:r>
            <a:r>
              <a:rPr lang="uk-UA" sz="1000" spc="-10" dirty="0">
                <a:solidFill>
                  <a:srgbClr val="706F6F"/>
                </a:solidFill>
                <a:cs typeface="Calibri"/>
              </a:rPr>
              <a:t> </a:t>
            </a:r>
            <a:r>
              <a:rPr lang="uk-UA" sz="1000" spc="20" dirty="0">
                <a:solidFill>
                  <a:srgbClr val="706F6F"/>
                </a:solidFill>
                <a:cs typeface="Calibri"/>
              </a:rPr>
              <a:t>GRAWE</a:t>
            </a:r>
            <a:r>
              <a:rPr lang="uk-UA" sz="1000" spc="-10" dirty="0">
                <a:solidFill>
                  <a:srgbClr val="706F6F"/>
                </a:solidFill>
                <a:cs typeface="Calibri"/>
              </a:rPr>
              <a:t> </a:t>
            </a:r>
            <a:r>
              <a:rPr lang="uk-UA" sz="1000" spc="20" dirty="0">
                <a:solidFill>
                  <a:srgbClr val="706F6F"/>
                </a:solidFill>
                <a:cs typeface="Calibri"/>
              </a:rPr>
              <a:t>повинні</a:t>
            </a:r>
            <a:r>
              <a:rPr lang="uk-UA" sz="1000" spc="10" dirty="0">
                <a:solidFill>
                  <a:srgbClr val="706F6F"/>
                </a:solidFill>
                <a:cs typeface="Calibri"/>
              </a:rPr>
              <a:t> </a:t>
            </a:r>
            <a:r>
              <a:rPr lang="uk-UA" sz="1000" spc="20" dirty="0">
                <a:solidFill>
                  <a:srgbClr val="706F6F"/>
                </a:solidFill>
                <a:cs typeface="Calibri"/>
              </a:rPr>
              <a:t>бути</a:t>
            </a:r>
            <a:r>
              <a:rPr lang="uk-UA" sz="1000" spc="10" dirty="0">
                <a:solidFill>
                  <a:srgbClr val="706F6F"/>
                </a:solidFill>
                <a:cs typeface="Calibri"/>
              </a:rPr>
              <a:t> </a:t>
            </a:r>
            <a:r>
              <a:rPr lang="uk-UA" sz="1000" spc="15" dirty="0">
                <a:solidFill>
                  <a:srgbClr val="706F6F"/>
                </a:solidFill>
                <a:cs typeface="Calibri"/>
              </a:rPr>
              <a:t>належним</a:t>
            </a:r>
            <a:r>
              <a:rPr lang="uk-UA" sz="1000" spc="-10" dirty="0">
                <a:solidFill>
                  <a:srgbClr val="706F6F"/>
                </a:solidFill>
                <a:cs typeface="Calibri"/>
              </a:rPr>
              <a:t> </a:t>
            </a:r>
            <a:r>
              <a:rPr lang="uk-UA" sz="1000" spc="15" dirty="0">
                <a:solidFill>
                  <a:srgbClr val="706F6F"/>
                </a:solidFill>
                <a:cs typeface="Calibri"/>
              </a:rPr>
              <a:t>чином</a:t>
            </a:r>
            <a:r>
              <a:rPr lang="uk-UA" sz="1000" spc="-5" dirty="0">
                <a:solidFill>
                  <a:srgbClr val="706F6F"/>
                </a:solidFill>
                <a:cs typeface="Calibri"/>
              </a:rPr>
              <a:t> </a:t>
            </a:r>
            <a:r>
              <a:rPr lang="uk-UA" sz="1000" spc="10" dirty="0">
                <a:solidFill>
                  <a:srgbClr val="706F6F"/>
                </a:solidFill>
                <a:cs typeface="Calibri"/>
              </a:rPr>
              <a:t>враховані</a:t>
            </a:r>
            <a:r>
              <a:rPr lang="uk-UA" sz="1000" spc="-10" dirty="0">
                <a:solidFill>
                  <a:srgbClr val="706F6F"/>
                </a:solidFill>
                <a:cs typeface="Calibri"/>
              </a:rPr>
              <a:t> </a:t>
            </a:r>
            <a:r>
              <a:rPr lang="uk-UA" sz="1000" spc="20" dirty="0">
                <a:solidFill>
                  <a:srgbClr val="706F6F"/>
                </a:solidFill>
                <a:cs typeface="Calibri"/>
              </a:rPr>
              <a:t>в</a:t>
            </a:r>
            <a:r>
              <a:rPr lang="uk-UA" sz="1000" spc="-10" dirty="0">
                <a:solidFill>
                  <a:srgbClr val="706F6F"/>
                </a:solidFill>
                <a:cs typeface="Calibri"/>
              </a:rPr>
              <a:t> </a:t>
            </a:r>
            <a:r>
              <a:rPr lang="uk-UA" sz="1000" spc="10" dirty="0">
                <a:solidFill>
                  <a:srgbClr val="706F6F"/>
                </a:solidFill>
                <a:cs typeface="Calibri"/>
              </a:rPr>
              <a:t>усіх</a:t>
            </a:r>
            <a:r>
              <a:rPr lang="uk-UA" sz="1000" spc="-5" dirty="0">
                <a:solidFill>
                  <a:srgbClr val="706F6F"/>
                </a:solidFill>
                <a:cs typeface="Calibri"/>
              </a:rPr>
              <a:t> </a:t>
            </a:r>
            <a:r>
              <a:rPr lang="uk-UA" sz="1000" spc="10" dirty="0">
                <a:solidFill>
                  <a:srgbClr val="706F6F"/>
                </a:solidFill>
                <a:cs typeface="Calibri"/>
              </a:rPr>
              <a:t>діях</a:t>
            </a:r>
            <a:r>
              <a:rPr lang="uk-UA" sz="1000" spc="-10" dirty="0">
                <a:solidFill>
                  <a:srgbClr val="706F6F"/>
                </a:solidFill>
                <a:cs typeface="Calibri"/>
              </a:rPr>
              <a:t> </a:t>
            </a:r>
            <a:r>
              <a:rPr lang="uk-UA" sz="1000" spc="10" dirty="0">
                <a:solidFill>
                  <a:srgbClr val="706F6F"/>
                </a:solidFill>
                <a:cs typeface="Calibri"/>
              </a:rPr>
              <a:t>співробітників. </a:t>
            </a:r>
          </a:p>
          <a:p>
            <a:pPr marL="12700" marR="5080" algn="just">
              <a:spcBef>
                <a:spcPts val="570"/>
              </a:spcBef>
            </a:pPr>
            <a:r>
              <a:rPr lang="uk-UA" sz="1000" spc="10" dirty="0">
                <a:solidFill>
                  <a:srgbClr val="706F6F"/>
                </a:solidFill>
                <a:cs typeface="Calibri"/>
              </a:rPr>
              <a:t>Співробітники не повинні розголошувати інформацію про клієнтів, яка може завдати їм або Компанії матеріальної або іншої шкоди, крім випадків, коли розголошення такої інформації передбачено законодавством.</a:t>
            </a:r>
            <a:endParaRPr lang="uk-UA" sz="1000" dirty="0">
              <a:cs typeface="Calibri"/>
            </a:endParaRPr>
          </a:p>
        </p:txBody>
      </p:sp>
      <p:sp>
        <p:nvSpPr>
          <p:cNvPr id="14" name="object 6"/>
          <p:cNvSpPr txBox="1"/>
          <p:nvPr/>
        </p:nvSpPr>
        <p:spPr>
          <a:xfrm>
            <a:off x="1231900" y="2444321"/>
            <a:ext cx="6270230" cy="474489"/>
          </a:xfrm>
          <a:prstGeom prst="rect">
            <a:avLst/>
          </a:prstGeom>
        </p:spPr>
        <p:txBody>
          <a:bodyPr vert="horz" wrap="square" lIns="0" tIns="12700" rIns="0" bIns="0" rtlCol="0">
            <a:spAutoFit/>
          </a:bodyPr>
          <a:lstStyle/>
          <a:p>
            <a:pPr marL="12700" algn="r">
              <a:lnSpc>
                <a:spcPct val="100000"/>
              </a:lnSpc>
              <a:spcBef>
                <a:spcPts val="100"/>
              </a:spcBef>
            </a:pPr>
            <a:r>
              <a:rPr lang="uk-UA" sz="1500" b="1" spc="130" dirty="0">
                <a:solidFill>
                  <a:srgbClr val="007C57"/>
                </a:solidFill>
                <a:latin typeface="Calibri"/>
                <a:cs typeface="Calibri"/>
              </a:rPr>
              <a:t>Взаємовідносини з клієнтами та зовнішній вигляд співробітників </a:t>
            </a:r>
            <a:endParaRPr lang="uk-UA" sz="1500" dirty="0">
              <a:latin typeface="Calibri"/>
              <a:cs typeface="Calibri"/>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7" y="10364902"/>
            <a:ext cx="170815" cy="166712"/>
          </a:xfrm>
          <a:prstGeom prst="rect">
            <a:avLst/>
          </a:prstGeom>
        </p:spPr>
        <p:txBody>
          <a:bodyPr vert="horz" wrap="square" lIns="0" tIns="12700" rIns="0" bIns="0" rtlCol="0">
            <a:spAutoFit/>
          </a:bodyPr>
          <a:lstStyle/>
          <a:p>
            <a:pPr marL="12700">
              <a:lnSpc>
                <a:spcPct val="100000"/>
              </a:lnSpc>
              <a:spcBef>
                <a:spcPts val="100"/>
              </a:spcBef>
            </a:pPr>
            <a:r>
              <a:rPr lang="uk-UA" sz="1000" spc="50" dirty="0">
                <a:solidFill>
                  <a:srgbClr val="706F6F"/>
                </a:solidFill>
                <a:latin typeface="Calibri"/>
                <a:cs typeface="Calibri"/>
              </a:rPr>
              <a:t>07</a:t>
            </a:r>
            <a:endParaRPr lang="uk-UA" sz="1000" dirty="0">
              <a:latin typeface="Calibri"/>
              <a:cs typeface="Calibri"/>
            </a:endParaRPr>
          </a:p>
        </p:txBody>
      </p:sp>
      <p:pic>
        <p:nvPicPr>
          <p:cNvPr id="3" name="object 3"/>
          <p:cNvPicPr/>
          <p:nvPr/>
        </p:nvPicPr>
        <p:blipFill>
          <a:blip r:embed="rId2" cstate="print"/>
          <a:stretch>
            <a:fillRect/>
          </a:stretch>
        </p:blipFill>
        <p:spPr>
          <a:xfrm>
            <a:off x="0" y="12"/>
            <a:ext cx="7559992" cy="2111997"/>
          </a:xfrm>
          <a:prstGeom prst="rect">
            <a:avLst/>
          </a:prstGeom>
        </p:spPr>
      </p:pic>
      <p:sp>
        <p:nvSpPr>
          <p:cNvPr id="8" name="object 8"/>
          <p:cNvSpPr txBox="1"/>
          <p:nvPr/>
        </p:nvSpPr>
        <p:spPr>
          <a:xfrm>
            <a:off x="520065" y="3409645"/>
            <a:ext cx="6681470" cy="3736920"/>
          </a:xfrm>
          <a:prstGeom prst="rect">
            <a:avLst/>
          </a:prstGeom>
        </p:spPr>
        <p:txBody>
          <a:bodyPr vert="horz" wrap="square" lIns="0" tIns="12700" rIns="0" bIns="0" rtlCol="0">
            <a:spAutoFit/>
          </a:bodyPr>
          <a:lstStyle/>
          <a:p>
            <a:pPr marL="12700" marR="182880" algn="just">
              <a:spcBef>
                <a:spcPts val="100"/>
              </a:spcBef>
            </a:pPr>
            <a:r>
              <a:rPr lang="uk-UA" sz="1000" spc="-5" dirty="0">
                <a:solidFill>
                  <a:schemeClr val="tx1">
                    <a:lumMod val="50000"/>
                    <a:lumOff val="50000"/>
                  </a:schemeClr>
                </a:solidFill>
                <a:cs typeface="Calibri"/>
              </a:rPr>
              <a:t>Імплементація</a:t>
            </a:r>
            <a:r>
              <a:rPr lang="uk-UA" sz="1000" spc="10" dirty="0">
                <a:solidFill>
                  <a:schemeClr val="tx1">
                    <a:lumMod val="50000"/>
                    <a:lumOff val="50000"/>
                  </a:schemeClr>
                </a:solidFill>
                <a:cs typeface="Calibri"/>
              </a:rPr>
              <a:t> </a:t>
            </a:r>
            <a:r>
              <a:rPr lang="uk-UA" sz="1000" dirty="0">
                <a:solidFill>
                  <a:schemeClr val="tx1">
                    <a:lumMod val="50000"/>
                    <a:lumOff val="50000"/>
                  </a:schemeClr>
                </a:solidFill>
                <a:cs typeface="Calibri"/>
              </a:rPr>
              <a:t>нового законодавства </a:t>
            </a:r>
            <a:r>
              <a:rPr lang="uk-UA" sz="1000" spc="-10" dirty="0">
                <a:solidFill>
                  <a:schemeClr val="tx1">
                    <a:lumMod val="50000"/>
                    <a:lumOff val="50000"/>
                  </a:schemeClr>
                </a:solidFill>
                <a:latin typeface="Calibri"/>
                <a:cs typeface="Calibri"/>
              </a:rPr>
              <a:t>запровадить</a:t>
            </a:r>
            <a:r>
              <a:rPr lang="uk-UA" sz="1000" spc="-5"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більш</a:t>
            </a:r>
            <a:r>
              <a:rPr lang="uk-UA" sz="1000" spc="-5" dirty="0">
                <a:solidFill>
                  <a:schemeClr val="tx1">
                    <a:lumMod val="50000"/>
                    <a:lumOff val="50000"/>
                  </a:schemeClr>
                </a:solidFill>
                <a:latin typeface="Calibri"/>
                <a:cs typeface="Calibri"/>
              </a:rPr>
              <a:t> </a:t>
            </a:r>
            <a:r>
              <a:rPr lang="uk-UA" sz="1000" dirty="0">
                <a:solidFill>
                  <a:schemeClr val="tx1">
                    <a:lumMod val="50000"/>
                    <a:lumOff val="50000"/>
                  </a:schemeClr>
                </a:solidFill>
                <a:latin typeface="Calibri"/>
                <a:cs typeface="Calibri"/>
              </a:rPr>
              <a:t>жорсткі вимоги </a:t>
            </a:r>
            <a:r>
              <a:rPr lang="uk-UA" sz="1000" spc="-5" dirty="0">
                <a:solidFill>
                  <a:schemeClr val="tx1">
                    <a:lumMod val="50000"/>
                    <a:lumOff val="50000"/>
                  </a:schemeClr>
                </a:solidFill>
                <a:latin typeface="Calibri"/>
                <a:cs typeface="Calibri"/>
              </a:rPr>
              <a:t>до</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продажів, в</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той</a:t>
            </a:r>
            <a:r>
              <a:rPr lang="uk-UA" sz="1000" spc="215" dirty="0">
                <a:solidFill>
                  <a:schemeClr val="tx1">
                    <a:lumMod val="50000"/>
                    <a:lumOff val="50000"/>
                  </a:schemeClr>
                </a:solidFill>
                <a:latin typeface="Calibri"/>
                <a:cs typeface="Calibri"/>
              </a:rPr>
              <a:t> </a:t>
            </a:r>
            <a:r>
              <a:rPr lang="uk-UA" sz="1000" dirty="0">
                <a:solidFill>
                  <a:schemeClr val="tx1">
                    <a:lumMod val="50000"/>
                    <a:lumOff val="50000"/>
                  </a:schemeClr>
                </a:solidFill>
                <a:latin typeface="Calibri"/>
                <a:cs typeface="Calibri"/>
              </a:rPr>
              <a:t>же час, </a:t>
            </a:r>
            <a:r>
              <a:rPr lang="uk-UA" sz="1000" spc="-5" dirty="0">
                <a:solidFill>
                  <a:schemeClr val="tx1">
                    <a:lumMod val="50000"/>
                    <a:lumOff val="50000"/>
                  </a:schemeClr>
                </a:solidFill>
                <a:latin typeface="Calibri"/>
                <a:cs typeface="Calibri"/>
              </a:rPr>
              <a:t>це</a:t>
            </a:r>
            <a:r>
              <a:rPr lang="uk-UA" sz="1000" spc="21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також </a:t>
            </a:r>
            <a:r>
              <a:rPr lang="uk-UA" sz="1000" dirty="0">
                <a:solidFill>
                  <a:schemeClr val="tx1">
                    <a:lumMod val="50000"/>
                    <a:lumOff val="50000"/>
                  </a:schemeClr>
                </a:solidFill>
                <a:latin typeface="Calibri"/>
                <a:cs typeface="Calibri"/>
              </a:rPr>
              <a:t> надає </a:t>
            </a:r>
            <a:r>
              <a:rPr lang="uk-UA" sz="1000" spc="-5" dirty="0">
                <a:solidFill>
                  <a:schemeClr val="tx1">
                    <a:lumMod val="50000"/>
                    <a:lumOff val="50000"/>
                  </a:schemeClr>
                </a:solidFill>
                <a:latin typeface="Calibri"/>
                <a:cs typeface="Calibri"/>
              </a:rPr>
              <a:t>GRAWE та </a:t>
            </a:r>
            <a:r>
              <a:rPr lang="uk-UA" sz="1000" dirty="0">
                <a:solidFill>
                  <a:schemeClr val="tx1">
                    <a:lumMod val="50000"/>
                    <a:lumOff val="50000"/>
                  </a:schemeClr>
                </a:solidFill>
                <a:latin typeface="Calibri"/>
                <a:cs typeface="Calibri"/>
              </a:rPr>
              <a:t>її </a:t>
            </a:r>
            <a:r>
              <a:rPr lang="uk-UA" sz="1000" spc="15" dirty="0">
                <a:solidFill>
                  <a:schemeClr val="tx1">
                    <a:lumMod val="50000"/>
                    <a:lumOff val="50000"/>
                  </a:schemeClr>
                </a:solidFill>
                <a:latin typeface="Calibri"/>
                <a:cs typeface="Calibri"/>
              </a:rPr>
              <a:t>співробітникам </a:t>
            </a:r>
            <a:r>
              <a:rPr lang="uk-UA" sz="1000" spc="40" dirty="0">
                <a:solidFill>
                  <a:schemeClr val="tx1">
                    <a:lumMod val="50000"/>
                    <a:lumOff val="50000"/>
                  </a:schemeClr>
                </a:solidFill>
                <a:latin typeface="Calibri"/>
                <a:cs typeface="Calibri"/>
              </a:rPr>
              <a:t>з </a:t>
            </a:r>
            <a:r>
              <a:rPr lang="uk-UA" sz="1000" spc="25" dirty="0">
                <a:solidFill>
                  <a:schemeClr val="tx1">
                    <a:lumMod val="50000"/>
                    <a:lumOff val="50000"/>
                  </a:schemeClr>
                </a:solidFill>
                <a:latin typeface="Calibri"/>
                <a:cs typeface="Calibri"/>
              </a:rPr>
              <a:t>продажу </a:t>
            </a:r>
            <a:r>
              <a:rPr lang="uk-UA" sz="1000" spc="20" dirty="0">
                <a:solidFill>
                  <a:schemeClr val="tx1">
                    <a:lumMod val="50000"/>
                    <a:lumOff val="50000"/>
                  </a:schemeClr>
                </a:solidFill>
                <a:latin typeface="Calibri"/>
                <a:cs typeface="Calibri"/>
              </a:rPr>
              <a:t>страхових послуг </a:t>
            </a:r>
            <a:r>
              <a:rPr lang="uk-UA" sz="1000" spc="20" dirty="0">
                <a:solidFill>
                  <a:srgbClr val="706F6F"/>
                </a:solidFill>
                <a:latin typeface="Calibri"/>
                <a:cs typeface="Calibri"/>
              </a:rPr>
              <a:t>можливість </a:t>
            </a:r>
            <a:r>
              <a:rPr lang="uk-UA" sz="1000" spc="25" dirty="0">
                <a:solidFill>
                  <a:srgbClr val="706F6F"/>
                </a:solidFill>
                <a:latin typeface="Calibri"/>
                <a:cs typeface="Calibri"/>
              </a:rPr>
              <a:t>вигідно позиціонувати себе </a:t>
            </a:r>
            <a:r>
              <a:rPr lang="uk-UA" sz="1000" spc="40" dirty="0">
                <a:solidFill>
                  <a:srgbClr val="706F6F"/>
                </a:solidFill>
                <a:latin typeface="Calibri"/>
                <a:cs typeface="Calibri"/>
              </a:rPr>
              <a:t>на </a:t>
            </a:r>
            <a:r>
              <a:rPr lang="uk-UA" sz="1000" spc="30" dirty="0">
                <a:solidFill>
                  <a:srgbClr val="706F6F"/>
                </a:solidFill>
                <a:latin typeface="Calibri"/>
                <a:cs typeface="Calibri"/>
              </a:rPr>
              <a:t>ринку </a:t>
            </a:r>
            <a:r>
              <a:rPr lang="uk-UA" sz="1000" spc="35" dirty="0">
                <a:solidFill>
                  <a:srgbClr val="706F6F"/>
                </a:solidFill>
                <a:latin typeface="Calibri"/>
                <a:cs typeface="Calibri"/>
              </a:rPr>
              <a:t> </a:t>
            </a:r>
            <a:r>
              <a:rPr lang="uk-UA" sz="1000" spc="20" dirty="0">
                <a:solidFill>
                  <a:srgbClr val="706F6F"/>
                </a:solidFill>
                <a:latin typeface="Calibri"/>
                <a:cs typeface="Calibri"/>
              </a:rPr>
              <a:t>завдяки стабільному </a:t>
            </a:r>
            <a:r>
              <a:rPr lang="uk-UA" sz="1000" spc="25" dirty="0">
                <a:solidFill>
                  <a:srgbClr val="706F6F"/>
                </a:solidFill>
                <a:latin typeface="Calibri"/>
                <a:cs typeface="Calibri"/>
              </a:rPr>
              <a:t>та клієнтоорієнтованому </a:t>
            </a:r>
            <a:r>
              <a:rPr lang="uk-UA" sz="1000" spc="30" dirty="0">
                <a:solidFill>
                  <a:srgbClr val="706F6F"/>
                </a:solidFill>
                <a:latin typeface="Calibri"/>
                <a:cs typeface="Calibri"/>
              </a:rPr>
              <a:t>обслуговуванню та </a:t>
            </a:r>
            <a:r>
              <a:rPr lang="uk-UA" sz="1000" spc="25" dirty="0">
                <a:solidFill>
                  <a:srgbClr val="706F6F"/>
                </a:solidFill>
                <a:latin typeface="Calibri"/>
                <a:cs typeface="Calibri"/>
              </a:rPr>
              <a:t>послугам. Особисті </a:t>
            </a:r>
            <a:r>
              <a:rPr lang="uk-UA" sz="1000" spc="30" dirty="0">
                <a:solidFill>
                  <a:srgbClr val="706F6F"/>
                </a:solidFill>
                <a:latin typeface="Calibri"/>
                <a:cs typeface="Calibri"/>
              </a:rPr>
              <a:t>потреби та </a:t>
            </a:r>
            <a:r>
              <a:rPr lang="uk-UA" sz="1000" spc="15" dirty="0">
                <a:solidFill>
                  <a:srgbClr val="706F6F"/>
                </a:solidFill>
                <a:latin typeface="Calibri"/>
                <a:cs typeface="Calibri"/>
              </a:rPr>
              <a:t>інтереси</a:t>
            </a:r>
            <a:r>
              <a:rPr lang="uk-UA" sz="1000" spc="20" dirty="0">
                <a:solidFill>
                  <a:srgbClr val="706F6F"/>
                </a:solidFill>
                <a:latin typeface="Calibri"/>
                <a:cs typeface="Calibri"/>
              </a:rPr>
              <a:t> </a:t>
            </a:r>
            <a:r>
              <a:rPr lang="uk-UA" sz="1000" spc="30" dirty="0">
                <a:solidFill>
                  <a:srgbClr val="706F6F"/>
                </a:solidFill>
                <a:latin typeface="Calibri"/>
                <a:cs typeface="Calibri"/>
              </a:rPr>
              <a:t>наших</a:t>
            </a:r>
            <a:r>
              <a:rPr lang="uk-UA" sz="1000" spc="35" dirty="0">
                <a:solidFill>
                  <a:srgbClr val="706F6F"/>
                </a:solidFill>
                <a:latin typeface="Calibri"/>
                <a:cs typeface="Calibri"/>
              </a:rPr>
              <a:t> </a:t>
            </a:r>
            <a:r>
              <a:rPr lang="uk-UA" sz="1000" spc="15" dirty="0">
                <a:solidFill>
                  <a:srgbClr val="706F6F"/>
                </a:solidFill>
                <a:latin typeface="Calibri"/>
                <a:cs typeface="Calibri"/>
              </a:rPr>
              <a:t>страхувальників</a:t>
            </a:r>
            <a:r>
              <a:rPr lang="uk-UA" sz="1000" spc="20" dirty="0">
                <a:solidFill>
                  <a:srgbClr val="706F6F"/>
                </a:solidFill>
                <a:latin typeface="Calibri"/>
                <a:cs typeface="Calibri"/>
              </a:rPr>
              <a:t> перебувають</a:t>
            </a:r>
            <a:r>
              <a:rPr lang="uk-UA" sz="1000" spc="25" dirty="0">
                <a:solidFill>
                  <a:srgbClr val="706F6F"/>
                </a:solidFill>
                <a:latin typeface="Calibri"/>
                <a:cs typeface="Calibri"/>
              </a:rPr>
              <a:t> </a:t>
            </a:r>
            <a:r>
              <a:rPr lang="uk-UA" sz="1000" spc="45" dirty="0">
                <a:solidFill>
                  <a:srgbClr val="706F6F"/>
                </a:solidFill>
                <a:latin typeface="Calibri"/>
                <a:cs typeface="Calibri"/>
              </a:rPr>
              <a:t>у</a:t>
            </a:r>
            <a:r>
              <a:rPr lang="uk-UA" sz="1000" spc="50" dirty="0">
                <a:solidFill>
                  <a:srgbClr val="706F6F"/>
                </a:solidFill>
                <a:latin typeface="Calibri"/>
                <a:cs typeface="Calibri"/>
              </a:rPr>
              <a:t> </a:t>
            </a:r>
            <a:r>
              <a:rPr lang="uk-UA" sz="1000" spc="20" dirty="0">
                <a:solidFill>
                  <a:srgbClr val="706F6F"/>
                </a:solidFill>
                <a:latin typeface="Calibri"/>
                <a:cs typeface="Calibri"/>
              </a:rPr>
              <a:t>фокусі</a:t>
            </a:r>
            <a:r>
              <a:rPr lang="uk-UA" sz="1000" spc="25" dirty="0">
                <a:solidFill>
                  <a:srgbClr val="706F6F"/>
                </a:solidFill>
                <a:latin typeface="Calibri"/>
                <a:cs typeface="Calibri"/>
              </a:rPr>
              <a:t> </a:t>
            </a:r>
            <a:r>
              <a:rPr lang="uk-UA" sz="1000" spc="20" dirty="0">
                <a:solidFill>
                  <a:srgbClr val="706F6F"/>
                </a:solidFill>
                <a:latin typeface="Calibri"/>
                <a:cs typeface="Calibri"/>
              </a:rPr>
              <a:t>кожної</a:t>
            </a:r>
            <a:r>
              <a:rPr lang="uk-UA" sz="1000" spc="25" dirty="0">
                <a:solidFill>
                  <a:srgbClr val="706F6F"/>
                </a:solidFill>
                <a:latin typeface="Calibri"/>
                <a:cs typeface="Calibri"/>
              </a:rPr>
              <a:t> </a:t>
            </a:r>
            <a:r>
              <a:rPr lang="uk-UA" sz="1000" spc="15" dirty="0">
                <a:solidFill>
                  <a:srgbClr val="706F6F"/>
                </a:solidFill>
                <a:latin typeface="Calibri"/>
                <a:cs typeface="Calibri"/>
              </a:rPr>
              <a:t>кваліфікованої</a:t>
            </a:r>
            <a:r>
              <a:rPr lang="uk-UA" sz="1000" spc="20" dirty="0">
                <a:solidFill>
                  <a:srgbClr val="706F6F"/>
                </a:solidFill>
                <a:latin typeface="Calibri"/>
                <a:cs typeface="Calibri"/>
              </a:rPr>
              <a:t> </a:t>
            </a:r>
            <a:r>
              <a:rPr lang="uk-UA" sz="1000" spc="15" dirty="0">
                <a:solidFill>
                  <a:srgbClr val="706F6F"/>
                </a:solidFill>
                <a:latin typeface="Calibri"/>
                <a:cs typeface="Calibri"/>
              </a:rPr>
              <a:t>консультації</a:t>
            </a:r>
            <a:r>
              <a:rPr lang="uk-UA" sz="1000" spc="20" dirty="0">
                <a:solidFill>
                  <a:srgbClr val="706F6F"/>
                </a:solidFill>
                <a:latin typeface="Calibri"/>
                <a:cs typeface="Calibri"/>
              </a:rPr>
              <a:t> клієнтів,</a:t>
            </a:r>
            <a:r>
              <a:rPr lang="uk-UA" sz="1000" spc="25" dirty="0">
                <a:solidFill>
                  <a:srgbClr val="706F6F"/>
                </a:solidFill>
                <a:latin typeface="Calibri"/>
                <a:cs typeface="Calibri"/>
              </a:rPr>
              <a:t> що</a:t>
            </a:r>
            <a:r>
              <a:rPr lang="uk-UA" sz="1000" spc="30" dirty="0">
                <a:solidFill>
                  <a:srgbClr val="706F6F"/>
                </a:solidFill>
                <a:latin typeface="Calibri"/>
                <a:cs typeface="Calibri"/>
              </a:rPr>
              <a:t> </a:t>
            </a:r>
            <a:r>
              <a:rPr lang="uk-UA" sz="1000" spc="40" dirty="0">
                <a:solidFill>
                  <a:srgbClr val="706F6F"/>
                </a:solidFill>
                <a:latin typeface="Calibri"/>
                <a:cs typeface="Calibri"/>
              </a:rPr>
              <a:t>є </a:t>
            </a:r>
            <a:r>
              <a:rPr lang="uk-UA" sz="1000" spc="25" dirty="0">
                <a:solidFill>
                  <a:srgbClr val="706F6F"/>
                </a:solidFill>
                <a:latin typeface="Calibri"/>
                <a:cs typeface="Calibri"/>
              </a:rPr>
              <a:t>ключовою </a:t>
            </a:r>
            <a:r>
              <a:rPr lang="uk-UA" sz="1000" spc="15" dirty="0">
                <a:solidFill>
                  <a:srgbClr val="706F6F"/>
                </a:solidFill>
                <a:latin typeface="Calibri"/>
                <a:cs typeface="Calibri"/>
              </a:rPr>
              <a:t>характеристикою </a:t>
            </a:r>
            <a:r>
              <a:rPr lang="uk-UA" sz="1000" spc="20" dirty="0">
                <a:solidFill>
                  <a:srgbClr val="706F6F"/>
                </a:solidFill>
                <a:latin typeface="Calibri"/>
                <a:cs typeface="Calibri"/>
              </a:rPr>
              <a:t>авторитетної страхової </a:t>
            </a:r>
            <a:r>
              <a:rPr lang="uk-UA" sz="1000" spc="25" dirty="0">
                <a:solidFill>
                  <a:srgbClr val="706F6F"/>
                </a:solidFill>
                <a:latin typeface="Calibri"/>
                <a:cs typeface="Calibri"/>
              </a:rPr>
              <a:t>компанії та </a:t>
            </a:r>
            <a:r>
              <a:rPr lang="uk-UA" sz="1000" spc="20" dirty="0">
                <a:solidFill>
                  <a:srgbClr val="706F6F"/>
                </a:solidFill>
                <a:latin typeface="Calibri"/>
                <a:cs typeface="Calibri"/>
              </a:rPr>
              <a:t>компетентного </a:t>
            </a:r>
            <a:r>
              <a:rPr lang="uk-UA" sz="1000" spc="15" dirty="0">
                <a:solidFill>
                  <a:srgbClr val="706F6F"/>
                </a:solidFill>
                <a:latin typeface="Calibri"/>
                <a:cs typeface="Calibri"/>
              </a:rPr>
              <a:t>страхового </a:t>
            </a:r>
            <a:r>
              <a:rPr lang="uk-UA" sz="1000" spc="20" dirty="0">
                <a:solidFill>
                  <a:srgbClr val="706F6F"/>
                </a:solidFill>
                <a:latin typeface="Calibri"/>
                <a:cs typeface="Calibri"/>
              </a:rPr>
              <a:t> фахівця.</a:t>
            </a:r>
            <a:endParaRPr lang="uk-UA" sz="1000" dirty="0">
              <a:latin typeface="Calibri"/>
              <a:cs typeface="Calibri"/>
            </a:endParaRPr>
          </a:p>
          <a:p>
            <a:pPr marL="12700" marR="182880" algn="just">
              <a:lnSpc>
                <a:spcPct val="100000"/>
              </a:lnSpc>
              <a:spcBef>
                <a:spcPts val="890"/>
              </a:spcBef>
            </a:pPr>
            <a:r>
              <a:rPr lang="uk-UA" sz="1000" spc="-5" dirty="0">
                <a:solidFill>
                  <a:srgbClr val="706F6F"/>
                </a:solidFill>
                <a:latin typeface="Calibri"/>
                <a:cs typeface="Calibri"/>
              </a:rPr>
              <a:t>Співробітники, які безпосередньо </a:t>
            </a:r>
            <a:r>
              <a:rPr lang="uk-UA" sz="1000" dirty="0">
                <a:solidFill>
                  <a:srgbClr val="706F6F"/>
                </a:solidFill>
                <a:latin typeface="Calibri"/>
                <a:cs typeface="Calibri"/>
              </a:rPr>
              <a:t>або на </a:t>
            </a:r>
            <a:r>
              <a:rPr lang="uk-UA" sz="1000" spc="-5" dirty="0">
                <a:solidFill>
                  <a:srgbClr val="706F6F"/>
                </a:solidFill>
                <a:latin typeface="Calibri"/>
                <a:cs typeface="Calibri"/>
              </a:rPr>
              <a:t>керівних </a:t>
            </a:r>
            <a:r>
              <a:rPr lang="uk-UA" sz="1000" dirty="0">
                <a:solidFill>
                  <a:srgbClr val="706F6F"/>
                </a:solidFill>
                <a:latin typeface="Calibri"/>
                <a:cs typeface="Calibri"/>
              </a:rPr>
              <a:t>посадах </a:t>
            </a:r>
            <a:r>
              <a:rPr lang="uk-UA" sz="1000" spc="-5" dirty="0">
                <a:solidFill>
                  <a:srgbClr val="706F6F"/>
                </a:solidFill>
                <a:latin typeface="Calibri"/>
                <a:cs typeface="Calibri"/>
              </a:rPr>
              <a:t>займаються продажами послуг </a:t>
            </a:r>
            <a:r>
              <a:rPr lang="uk-UA" sz="1000" spc="-5" dirty="0" smtClean="0">
                <a:solidFill>
                  <a:srgbClr val="706F6F"/>
                </a:solidFill>
                <a:latin typeface="Calibri"/>
                <a:cs typeface="Calibri"/>
              </a:rPr>
              <a:t>страхування, </a:t>
            </a:r>
            <a:r>
              <a:rPr lang="uk-UA" sz="1000" spc="25" dirty="0" smtClean="0">
                <a:solidFill>
                  <a:srgbClr val="706F6F"/>
                </a:solidFill>
                <a:latin typeface="Calibri"/>
                <a:cs typeface="Calibri"/>
              </a:rPr>
              <a:t>відповідно</a:t>
            </a:r>
            <a:r>
              <a:rPr lang="uk-UA" sz="1000" spc="20" dirty="0" smtClean="0">
                <a:solidFill>
                  <a:srgbClr val="706F6F"/>
                </a:solidFill>
                <a:latin typeface="Calibri"/>
                <a:cs typeface="Calibri"/>
              </a:rPr>
              <a:t> </a:t>
            </a:r>
            <a:r>
              <a:rPr lang="uk-UA" sz="1000" spc="20" dirty="0">
                <a:solidFill>
                  <a:srgbClr val="706F6F"/>
                </a:solidFill>
                <a:latin typeface="Calibri"/>
                <a:cs typeface="Calibri"/>
              </a:rPr>
              <a:t>виконують</a:t>
            </a:r>
            <a:r>
              <a:rPr lang="uk-UA" sz="1000" spc="5" dirty="0">
                <a:solidFill>
                  <a:srgbClr val="706F6F"/>
                </a:solidFill>
                <a:latin typeface="Calibri"/>
                <a:cs typeface="Calibri"/>
              </a:rPr>
              <a:t> </a:t>
            </a:r>
            <a:r>
              <a:rPr lang="uk-UA" sz="1000" spc="20" dirty="0">
                <a:solidFill>
                  <a:srgbClr val="706F6F"/>
                </a:solidFill>
                <a:latin typeface="Calibri"/>
                <a:cs typeface="Calibri"/>
              </a:rPr>
              <a:t>всі</a:t>
            </a:r>
            <a:r>
              <a:rPr lang="uk-UA" sz="1000" spc="25" dirty="0">
                <a:solidFill>
                  <a:srgbClr val="706F6F"/>
                </a:solidFill>
                <a:latin typeface="Calibri"/>
                <a:cs typeface="Calibri"/>
              </a:rPr>
              <a:t> зобов'язання, </a:t>
            </a:r>
            <a:r>
              <a:rPr lang="uk-UA" sz="1000" spc="30" dirty="0">
                <a:solidFill>
                  <a:srgbClr val="706F6F"/>
                </a:solidFill>
                <a:latin typeface="Calibri"/>
                <a:cs typeface="Calibri"/>
              </a:rPr>
              <a:t>покладені</a:t>
            </a:r>
            <a:r>
              <a:rPr lang="uk-UA" sz="1000" spc="25" dirty="0">
                <a:solidFill>
                  <a:srgbClr val="706F6F"/>
                </a:solidFill>
                <a:latin typeface="Calibri"/>
                <a:cs typeface="Calibri"/>
              </a:rPr>
              <a:t> </a:t>
            </a:r>
            <a:r>
              <a:rPr lang="uk-UA" sz="1000" spc="40" dirty="0">
                <a:solidFill>
                  <a:srgbClr val="706F6F"/>
                </a:solidFill>
                <a:latin typeface="Calibri"/>
                <a:cs typeface="Calibri"/>
              </a:rPr>
              <a:t>на</a:t>
            </a:r>
            <a:r>
              <a:rPr lang="uk-UA" sz="1000" spc="25" dirty="0">
                <a:solidFill>
                  <a:srgbClr val="706F6F"/>
                </a:solidFill>
                <a:latin typeface="Calibri"/>
                <a:cs typeface="Calibri"/>
              </a:rPr>
              <a:t> </a:t>
            </a:r>
            <a:r>
              <a:rPr lang="uk-UA" sz="1000" spc="35" dirty="0">
                <a:solidFill>
                  <a:srgbClr val="706F6F"/>
                </a:solidFill>
                <a:latin typeface="Calibri"/>
                <a:cs typeface="Calibri"/>
              </a:rPr>
              <a:t>них</a:t>
            </a:r>
            <a:r>
              <a:rPr lang="uk-UA" sz="1000" spc="25" dirty="0">
                <a:solidFill>
                  <a:srgbClr val="706F6F"/>
                </a:solidFill>
                <a:latin typeface="Calibri"/>
                <a:cs typeface="Calibri"/>
              </a:rPr>
              <a:t> </a:t>
            </a:r>
            <a:r>
              <a:rPr lang="uk-UA" sz="1000" spc="25" dirty="0">
                <a:solidFill>
                  <a:schemeClr val="tx1">
                    <a:lumMod val="50000"/>
                    <a:lumOff val="50000"/>
                  </a:schemeClr>
                </a:solidFill>
                <a:latin typeface="Calibri"/>
                <a:cs typeface="Calibri"/>
              </a:rPr>
              <a:t>правовими</a:t>
            </a:r>
            <a:r>
              <a:rPr lang="uk-UA" sz="1000" spc="3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нормами, що регулюють сферу страхування,</a:t>
            </a:r>
            <a:r>
              <a:rPr lang="uk-UA" sz="1000" spc="30" dirty="0">
                <a:solidFill>
                  <a:schemeClr val="tx1">
                    <a:lumMod val="50000"/>
                    <a:lumOff val="50000"/>
                  </a:schemeClr>
                </a:solidFill>
                <a:latin typeface="Calibri"/>
                <a:cs typeface="Calibri"/>
              </a:rPr>
              <a:t> </a:t>
            </a:r>
            <a:r>
              <a:rPr lang="uk-UA" sz="1000" spc="45" dirty="0">
                <a:solidFill>
                  <a:srgbClr val="706F6F"/>
                </a:solidFill>
                <a:latin typeface="Calibri"/>
                <a:cs typeface="Calibri"/>
              </a:rPr>
              <a:t>а</a:t>
            </a:r>
            <a:r>
              <a:rPr lang="uk-UA" sz="1000" spc="50" dirty="0">
                <a:solidFill>
                  <a:srgbClr val="706F6F"/>
                </a:solidFill>
                <a:latin typeface="Calibri"/>
                <a:cs typeface="Calibri"/>
              </a:rPr>
              <a:t> </a:t>
            </a:r>
            <a:r>
              <a:rPr lang="uk-UA" sz="1000" spc="25" dirty="0">
                <a:solidFill>
                  <a:srgbClr val="706F6F"/>
                </a:solidFill>
                <a:latin typeface="Calibri"/>
                <a:cs typeface="Calibri"/>
              </a:rPr>
              <a:t>також</a:t>
            </a:r>
            <a:r>
              <a:rPr lang="uk-UA" sz="1000" spc="30" dirty="0">
                <a:solidFill>
                  <a:srgbClr val="706F6F"/>
                </a:solidFill>
                <a:latin typeface="Calibri"/>
                <a:cs typeface="Calibri"/>
              </a:rPr>
              <a:t> </a:t>
            </a:r>
            <a:r>
              <a:rPr lang="uk-UA" sz="1000" spc="20" dirty="0">
                <a:solidFill>
                  <a:srgbClr val="706F6F"/>
                </a:solidFill>
                <a:latin typeface="Calibri"/>
                <a:cs typeface="Calibri"/>
              </a:rPr>
              <a:t>офіційними</a:t>
            </a:r>
            <a:r>
              <a:rPr lang="uk-UA" sz="1000" spc="25" dirty="0">
                <a:solidFill>
                  <a:srgbClr val="706F6F"/>
                </a:solidFill>
                <a:latin typeface="Calibri"/>
                <a:cs typeface="Calibri"/>
              </a:rPr>
              <a:t> </a:t>
            </a:r>
            <a:r>
              <a:rPr lang="uk-UA" sz="1000" spc="30" dirty="0">
                <a:solidFill>
                  <a:srgbClr val="706F6F"/>
                </a:solidFill>
                <a:latin typeface="Calibri"/>
                <a:cs typeface="Calibri"/>
              </a:rPr>
              <a:t>або </a:t>
            </a:r>
            <a:r>
              <a:rPr lang="uk-UA" sz="1000" spc="20" dirty="0">
                <a:solidFill>
                  <a:srgbClr val="706F6F"/>
                </a:solidFill>
                <a:latin typeface="Calibri"/>
                <a:cs typeface="Calibri"/>
              </a:rPr>
              <a:t>операційними</a:t>
            </a:r>
            <a:r>
              <a:rPr lang="uk-UA" sz="1000" spc="-40" dirty="0">
                <a:solidFill>
                  <a:srgbClr val="706F6F"/>
                </a:solidFill>
                <a:latin typeface="Calibri"/>
                <a:cs typeface="Calibri"/>
              </a:rPr>
              <a:t> </a:t>
            </a:r>
            <a:r>
              <a:rPr lang="uk-UA" sz="1000" spc="20" dirty="0">
                <a:solidFill>
                  <a:srgbClr val="706F6F"/>
                </a:solidFill>
                <a:latin typeface="Calibri"/>
                <a:cs typeface="Calibri"/>
              </a:rPr>
              <a:t>вимогами,</a:t>
            </a:r>
            <a:r>
              <a:rPr lang="uk-UA" sz="1000" spc="-35" dirty="0">
                <a:solidFill>
                  <a:srgbClr val="706F6F"/>
                </a:solidFill>
                <a:latin typeface="Calibri"/>
                <a:cs typeface="Calibri"/>
              </a:rPr>
              <a:t> </a:t>
            </a:r>
            <a:r>
              <a:rPr lang="uk-UA" sz="1000" spc="20" dirty="0">
                <a:solidFill>
                  <a:srgbClr val="706F6F"/>
                </a:solidFill>
                <a:latin typeface="Calibri"/>
                <a:cs typeface="Calibri"/>
              </a:rPr>
              <a:t>і</a:t>
            </a:r>
            <a:r>
              <a:rPr lang="uk-UA" sz="1000" spc="-35" dirty="0">
                <a:solidFill>
                  <a:srgbClr val="706F6F"/>
                </a:solidFill>
                <a:latin typeface="Calibri"/>
                <a:cs typeface="Calibri"/>
              </a:rPr>
              <a:t> </a:t>
            </a:r>
            <a:r>
              <a:rPr lang="uk-UA" sz="1000" spc="45" dirty="0">
                <a:solidFill>
                  <a:srgbClr val="706F6F"/>
                </a:solidFill>
                <a:latin typeface="Calibri"/>
                <a:cs typeface="Calibri"/>
              </a:rPr>
              <a:t>здійснюють</a:t>
            </a:r>
            <a:r>
              <a:rPr lang="uk-UA" sz="1000" spc="25" dirty="0">
                <a:solidFill>
                  <a:srgbClr val="706F6F"/>
                </a:solidFill>
                <a:latin typeface="Calibri"/>
                <a:cs typeface="Calibri"/>
              </a:rPr>
              <a:t> </a:t>
            </a:r>
            <a:r>
              <a:rPr lang="uk-UA" sz="1000" spc="15" dirty="0">
                <a:solidFill>
                  <a:srgbClr val="706F6F"/>
                </a:solidFill>
                <a:latin typeface="Calibri"/>
                <a:cs typeface="Calibri"/>
              </a:rPr>
              <a:t>діяльність</a:t>
            </a:r>
            <a:r>
              <a:rPr lang="uk-UA" sz="1000" spc="-40" dirty="0">
                <a:solidFill>
                  <a:srgbClr val="706F6F"/>
                </a:solidFill>
                <a:latin typeface="Calibri"/>
                <a:cs typeface="Calibri"/>
              </a:rPr>
              <a:t> </a:t>
            </a:r>
            <a:r>
              <a:rPr lang="uk-UA" sz="1000" spc="40" dirty="0">
                <a:solidFill>
                  <a:srgbClr val="706F6F"/>
                </a:solidFill>
                <a:latin typeface="Calibri"/>
                <a:cs typeface="Calibri"/>
              </a:rPr>
              <a:t>з</a:t>
            </a:r>
            <a:r>
              <a:rPr lang="uk-UA" sz="1000" spc="-35" dirty="0">
                <a:solidFill>
                  <a:srgbClr val="706F6F"/>
                </a:solidFill>
                <a:latin typeface="Calibri"/>
                <a:cs typeface="Calibri"/>
              </a:rPr>
              <a:t> </a:t>
            </a:r>
            <a:r>
              <a:rPr lang="uk-UA" sz="1000" spc="25" dirty="0">
                <a:solidFill>
                  <a:srgbClr val="706F6F"/>
                </a:solidFill>
                <a:latin typeface="Calibri"/>
                <a:cs typeface="Calibri"/>
              </a:rPr>
              <a:t>продажу</a:t>
            </a:r>
            <a:r>
              <a:rPr lang="uk-UA" sz="1000" spc="-35" dirty="0">
                <a:solidFill>
                  <a:srgbClr val="706F6F"/>
                </a:solidFill>
                <a:latin typeface="Calibri"/>
                <a:cs typeface="Calibri"/>
              </a:rPr>
              <a:t> </a:t>
            </a:r>
            <a:r>
              <a:rPr lang="uk-UA" sz="1000" spc="30" dirty="0">
                <a:solidFill>
                  <a:srgbClr val="706F6F"/>
                </a:solidFill>
                <a:latin typeface="Calibri"/>
                <a:cs typeface="Calibri"/>
              </a:rPr>
              <a:t>для</a:t>
            </a:r>
            <a:r>
              <a:rPr lang="uk-UA" sz="1000" spc="-35" dirty="0">
                <a:solidFill>
                  <a:srgbClr val="706F6F"/>
                </a:solidFill>
                <a:latin typeface="Calibri"/>
                <a:cs typeface="Calibri"/>
              </a:rPr>
              <a:t> </a:t>
            </a:r>
            <a:r>
              <a:rPr lang="uk-UA" sz="1000" spc="35" dirty="0">
                <a:solidFill>
                  <a:srgbClr val="706F6F"/>
                </a:solidFill>
                <a:latin typeface="Calibri"/>
                <a:cs typeface="Calibri"/>
              </a:rPr>
              <a:t>GRAWE</a:t>
            </a:r>
            <a:r>
              <a:rPr lang="uk-UA" sz="1000" spc="-40" dirty="0">
                <a:solidFill>
                  <a:srgbClr val="706F6F"/>
                </a:solidFill>
                <a:latin typeface="Calibri"/>
                <a:cs typeface="Calibri"/>
              </a:rPr>
              <a:t> </a:t>
            </a:r>
            <a:r>
              <a:rPr lang="uk-UA" sz="1000" spc="15" dirty="0">
                <a:solidFill>
                  <a:srgbClr val="706F6F"/>
                </a:solidFill>
                <a:latin typeface="Calibri"/>
                <a:cs typeface="Calibri"/>
              </a:rPr>
              <a:t>згідно</a:t>
            </a:r>
            <a:r>
              <a:rPr lang="uk-UA" sz="1000" spc="-35" dirty="0">
                <a:solidFill>
                  <a:srgbClr val="706F6F"/>
                </a:solidFill>
                <a:latin typeface="Calibri"/>
                <a:cs typeface="Calibri"/>
              </a:rPr>
              <a:t> </a:t>
            </a:r>
            <a:r>
              <a:rPr lang="uk-UA" sz="1000" spc="40" dirty="0">
                <a:solidFill>
                  <a:srgbClr val="706F6F"/>
                </a:solidFill>
                <a:latin typeface="Calibri"/>
                <a:cs typeface="Calibri"/>
              </a:rPr>
              <a:t>з</a:t>
            </a:r>
            <a:r>
              <a:rPr lang="uk-UA" sz="1000" spc="-35" dirty="0">
                <a:solidFill>
                  <a:srgbClr val="706F6F"/>
                </a:solidFill>
                <a:latin typeface="Calibri"/>
                <a:cs typeface="Calibri"/>
              </a:rPr>
              <a:t> </a:t>
            </a:r>
            <a:r>
              <a:rPr lang="uk-UA" sz="1000" spc="35" dirty="0">
                <a:solidFill>
                  <a:srgbClr val="706F6F"/>
                </a:solidFill>
                <a:latin typeface="Calibri"/>
                <a:cs typeface="Calibri"/>
              </a:rPr>
              <a:t>цими</a:t>
            </a:r>
            <a:r>
              <a:rPr lang="uk-UA" sz="1000" spc="-40" dirty="0">
                <a:solidFill>
                  <a:srgbClr val="706F6F"/>
                </a:solidFill>
                <a:latin typeface="Calibri"/>
                <a:cs typeface="Calibri"/>
              </a:rPr>
              <a:t> </a:t>
            </a:r>
            <a:r>
              <a:rPr lang="uk-UA" sz="1000" spc="20" dirty="0">
                <a:solidFill>
                  <a:srgbClr val="706F6F"/>
                </a:solidFill>
                <a:latin typeface="Calibri"/>
                <a:cs typeface="Calibri"/>
              </a:rPr>
              <a:t>положеннями.</a:t>
            </a:r>
            <a:endParaRPr lang="uk-UA" sz="1000" dirty="0">
              <a:latin typeface="Calibri"/>
              <a:cs typeface="Calibri"/>
            </a:endParaRPr>
          </a:p>
          <a:p>
            <a:pPr>
              <a:lnSpc>
                <a:spcPct val="100000"/>
              </a:lnSpc>
              <a:spcBef>
                <a:spcPts val="45"/>
              </a:spcBef>
            </a:pPr>
            <a:endParaRPr lang="uk-UA" sz="700" dirty="0">
              <a:latin typeface="Calibri"/>
              <a:cs typeface="Calibri"/>
            </a:endParaRPr>
          </a:p>
          <a:p>
            <a:pPr marL="12700" marR="182880" algn="just">
              <a:lnSpc>
                <a:spcPct val="100000"/>
              </a:lnSpc>
            </a:pPr>
            <a:r>
              <a:rPr lang="uk-UA" sz="1000" spc="30" dirty="0">
                <a:solidFill>
                  <a:srgbClr val="706F6F"/>
                </a:solidFill>
                <a:latin typeface="Calibri"/>
                <a:cs typeface="Calibri"/>
              </a:rPr>
              <a:t>Тому</a:t>
            </a:r>
            <a:r>
              <a:rPr lang="uk-UA" sz="1000" spc="35" dirty="0">
                <a:solidFill>
                  <a:srgbClr val="706F6F"/>
                </a:solidFill>
                <a:latin typeface="Calibri"/>
                <a:cs typeface="Calibri"/>
              </a:rPr>
              <a:t> </a:t>
            </a:r>
            <a:r>
              <a:rPr lang="uk-UA" sz="1000" spc="15" dirty="0">
                <a:solidFill>
                  <a:srgbClr val="706F6F"/>
                </a:solidFill>
                <a:latin typeface="Calibri"/>
                <a:cs typeface="Calibri"/>
              </a:rPr>
              <a:t>працівники,</a:t>
            </a:r>
            <a:r>
              <a:rPr lang="uk-UA" sz="1000" spc="20" dirty="0">
                <a:solidFill>
                  <a:srgbClr val="706F6F"/>
                </a:solidFill>
                <a:latin typeface="Calibri"/>
                <a:cs typeface="Calibri"/>
              </a:rPr>
              <a:t> </a:t>
            </a:r>
            <a:r>
              <a:rPr lang="uk-UA" sz="1000" spc="15" dirty="0">
                <a:solidFill>
                  <a:srgbClr val="706F6F"/>
                </a:solidFill>
                <a:latin typeface="Calibri"/>
                <a:cs typeface="Calibri"/>
              </a:rPr>
              <a:t>які</a:t>
            </a:r>
            <a:r>
              <a:rPr lang="uk-UA" sz="1000" spc="20" dirty="0">
                <a:solidFill>
                  <a:srgbClr val="706F6F"/>
                </a:solidFill>
                <a:latin typeface="Calibri"/>
                <a:cs typeface="Calibri"/>
              </a:rPr>
              <a:t> займаються</a:t>
            </a:r>
            <a:r>
              <a:rPr lang="uk-UA" sz="1000" spc="25" dirty="0">
                <a:solidFill>
                  <a:srgbClr val="706F6F"/>
                </a:solidFill>
                <a:latin typeface="Calibri"/>
                <a:cs typeface="Calibri"/>
              </a:rPr>
              <a:t> продажем</a:t>
            </a:r>
            <a:r>
              <a:rPr lang="uk-UA" sz="1000" spc="30" dirty="0">
                <a:solidFill>
                  <a:srgbClr val="706F6F"/>
                </a:solidFill>
                <a:latin typeface="Calibri"/>
                <a:cs typeface="Calibri"/>
              </a:rPr>
              <a:t> </a:t>
            </a:r>
            <a:r>
              <a:rPr lang="uk-UA" sz="1000" spc="20" dirty="0">
                <a:solidFill>
                  <a:srgbClr val="706F6F"/>
                </a:solidFill>
                <a:latin typeface="Calibri"/>
                <a:cs typeface="Calibri"/>
              </a:rPr>
              <a:t>страхових</a:t>
            </a:r>
            <a:r>
              <a:rPr lang="uk-UA" sz="1000" spc="25" dirty="0">
                <a:solidFill>
                  <a:srgbClr val="706F6F"/>
                </a:solidFill>
                <a:latin typeface="Calibri"/>
                <a:cs typeface="Calibri"/>
              </a:rPr>
              <a:t> </a:t>
            </a:r>
            <a:r>
              <a:rPr lang="uk-UA" sz="1000" spc="15" dirty="0">
                <a:solidFill>
                  <a:srgbClr val="706F6F"/>
                </a:solidFill>
                <a:latin typeface="Calibri"/>
                <a:cs typeface="Calibri"/>
              </a:rPr>
              <a:t>послуг,</a:t>
            </a:r>
            <a:r>
              <a:rPr lang="uk-UA" sz="1000" spc="20" dirty="0">
                <a:solidFill>
                  <a:srgbClr val="706F6F"/>
                </a:solidFill>
                <a:latin typeface="Calibri"/>
                <a:cs typeface="Calibri"/>
              </a:rPr>
              <a:t> повинні</a:t>
            </a:r>
            <a:r>
              <a:rPr lang="uk-UA" sz="1000" spc="25" dirty="0">
                <a:solidFill>
                  <a:srgbClr val="706F6F"/>
                </a:solidFill>
                <a:latin typeface="Calibri"/>
                <a:cs typeface="Calibri"/>
              </a:rPr>
              <a:t> </a:t>
            </a:r>
            <a:r>
              <a:rPr lang="uk-UA" sz="1000" spc="20" dirty="0">
                <a:solidFill>
                  <a:srgbClr val="706F6F"/>
                </a:solidFill>
                <a:latin typeface="Calibri"/>
                <a:cs typeface="Calibri"/>
              </a:rPr>
              <a:t>керуватися</a:t>
            </a:r>
            <a:r>
              <a:rPr lang="uk-UA" sz="1000" spc="25" dirty="0">
                <a:solidFill>
                  <a:srgbClr val="706F6F"/>
                </a:solidFill>
                <a:latin typeface="Calibri"/>
                <a:cs typeface="Calibri"/>
              </a:rPr>
              <a:t> </a:t>
            </a:r>
            <a:r>
              <a:rPr lang="uk-UA" sz="1000" spc="20" dirty="0">
                <a:solidFill>
                  <a:srgbClr val="706F6F"/>
                </a:solidFill>
                <a:latin typeface="Calibri"/>
                <a:cs typeface="Calibri"/>
              </a:rPr>
              <a:t>так</a:t>
            </a:r>
            <a:r>
              <a:rPr lang="uk-UA" sz="1000" spc="25" dirty="0">
                <a:solidFill>
                  <a:srgbClr val="706F6F"/>
                </a:solidFill>
                <a:latin typeface="Calibri"/>
                <a:cs typeface="Calibri"/>
              </a:rPr>
              <a:t> званим</a:t>
            </a:r>
            <a:r>
              <a:rPr lang="uk-UA" sz="1000" spc="30" dirty="0">
                <a:solidFill>
                  <a:srgbClr val="706F6F"/>
                </a:solidFill>
                <a:latin typeface="Calibri"/>
                <a:cs typeface="Calibri"/>
              </a:rPr>
              <a:t> </a:t>
            </a:r>
            <a:r>
              <a:rPr lang="uk-UA" sz="1000" spc="20" dirty="0">
                <a:solidFill>
                  <a:srgbClr val="706F6F"/>
                </a:solidFill>
                <a:latin typeface="Calibri"/>
                <a:cs typeface="Calibri"/>
              </a:rPr>
              <a:t>"підходом </a:t>
            </a:r>
            <a:r>
              <a:rPr lang="uk-UA" sz="1000" spc="25" dirty="0">
                <a:solidFill>
                  <a:srgbClr val="706F6F"/>
                </a:solidFill>
                <a:latin typeface="Calibri"/>
                <a:cs typeface="Calibri"/>
              </a:rPr>
              <a:t> найкращих </a:t>
            </a:r>
            <a:r>
              <a:rPr lang="uk-UA" sz="1000" spc="10" dirty="0">
                <a:solidFill>
                  <a:srgbClr val="706F6F"/>
                </a:solidFill>
                <a:latin typeface="Calibri"/>
                <a:cs typeface="Calibri"/>
              </a:rPr>
              <a:t>інтересів". В</a:t>
            </a:r>
            <a:r>
              <a:rPr lang="uk-UA" sz="1000" spc="25" dirty="0">
                <a:solidFill>
                  <a:srgbClr val="706F6F"/>
                </a:solidFill>
                <a:latin typeface="Calibri"/>
                <a:cs typeface="Calibri"/>
              </a:rPr>
              <a:t>они завжди </a:t>
            </a:r>
            <a:r>
              <a:rPr lang="uk-UA" sz="1000" spc="20" dirty="0">
                <a:solidFill>
                  <a:srgbClr val="706F6F"/>
                </a:solidFill>
                <a:latin typeface="Calibri"/>
                <a:cs typeface="Calibri"/>
              </a:rPr>
              <a:t>повинні </a:t>
            </a:r>
            <a:r>
              <a:rPr lang="uk-UA" sz="1000" spc="15" dirty="0">
                <a:solidFill>
                  <a:srgbClr val="706F6F"/>
                </a:solidFill>
                <a:latin typeface="Calibri"/>
                <a:cs typeface="Calibri"/>
              </a:rPr>
              <a:t>діяти </a:t>
            </a:r>
            <a:r>
              <a:rPr lang="uk-UA" sz="1000" spc="20" dirty="0">
                <a:solidFill>
                  <a:srgbClr val="706F6F"/>
                </a:solidFill>
                <a:latin typeface="Calibri"/>
                <a:cs typeface="Calibri"/>
              </a:rPr>
              <a:t>чесно, справедливо і професійно </a:t>
            </a:r>
            <a:r>
              <a:rPr lang="uk-UA" sz="1000" spc="45" dirty="0">
                <a:solidFill>
                  <a:srgbClr val="706F6F"/>
                </a:solidFill>
                <a:latin typeface="Calibri"/>
                <a:cs typeface="Calibri"/>
              </a:rPr>
              <a:t>в </a:t>
            </a:r>
            <a:r>
              <a:rPr lang="uk-UA" sz="1000" spc="15" dirty="0">
                <a:solidFill>
                  <a:srgbClr val="706F6F"/>
                </a:solidFill>
                <a:latin typeface="Calibri"/>
                <a:cs typeface="Calibri"/>
              </a:rPr>
              <a:t>інтересах </a:t>
            </a:r>
            <a:r>
              <a:rPr lang="uk-UA" sz="1000" spc="10" dirty="0">
                <a:solidFill>
                  <a:srgbClr val="706F6F"/>
                </a:solidFill>
                <a:latin typeface="Calibri"/>
                <a:cs typeface="Calibri"/>
              </a:rPr>
              <a:t>клієнта. </a:t>
            </a:r>
            <a:r>
              <a:rPr lang="uk-UA" sz="1000" spc="35" dirty="0">
                <a:solidFill>
                  <a:srgbClr val="706F6F"/>
                </a:solidFill>
                <a:latin typeface="Calibri"/>
                <a:cs typeface="Calibri"/>
              </a:rPr>
              <a:t>Як </a:t>
            </a:r>
            <a:r>
              <a:rPr lang="uk-UA" sz="1000" spc="15" dirty="0">
                <a:solidFill>
                  <a:srgbClr val="706F6F"/>
                </a:solidFill>
                <a:latin typeface="Calibri"/>
                <a:cs typeface="Calibri"/>
              </a:rPr>
              <a:t>наслідок, </a:t>
            </a:r>
            <a:r>
              <a:rPr lang="uk-UA" sz="1000" spc="20" dirty="0">
                <a:solidFill>
                  <a:srgbClr val="706F6F"/>
                </a:solidFill>
                <a:latin typeface="Calibri"/>
                <a:cs typeface="Calibri"/>
              </a:rPr>
              <a:t>стимулювання через винагороду ніколи </a:t>
            </a:r>
            <a:r>
              <a:rPr lang="uk-UA" sz="1000" spc="35" dirty="0">
                <a:solidFill>
                  <a:srgbClr val="706F6F"/>
                </a:solidFill>
                <a:latin typeface="Calibri"/>
                <a:cs typeface="Calibri"/>
              </a:rPr>
              <a:t>не </a:t>
            </a:r>
            <a:r>
              <a:rPr lang="uk-UA" sz="1000" spc="25" dirty="0">
                <a:solidFill>
                  <a:srgbClr val="706F6F"/>
                </a:solidFill>
                <a:latin typeface="Calibri"/>
                <a:cs typeface="Calibri"/>
              </a:rPr>
              <a:t>повинно </a:t>
            </a:r>
            <a:r>
              <a:rPr lang="uk-UA" sz="1000" spc="20" dirty="0">
                <a:solidFill>
                  <a:srgbClr val="706F6F"/>
                </a:solidFill>
                <a:latin typeface="Calibri"/>
                <a:cs typeface="Calibri"/>
              </a:rPr>
              <a:t>призводити </a:t>
            </a:r>
            <a:r>
              <a:rPr lang="uk-UA" sz="1000" spc="35" dirty="0">
                <a:solidFill>
                  <a:srgbClr val="706F6F"/>
                </a:solidFill>
                <a:latin typeface="Calibri"/>
                <a:cs typeface="Calibri"/>
              </a:rPr>
              <a:t>до </a:t>
            </a:r>
            <a:r>
              <a:rPr lang="uk-UA" sz="1000" spc="25" dirty="0">
                <a:solidFill>
                  <a:srgbClr val="706F6F"/>
                </a:solidFill>
                <a:latin typeface="Calibri"/>
                <a:cs typeface="Calibri"/>
              </a:rPr>
              <a:t>рекомендації </a:t>
            </a:r>
            <a:r>
              <a:rPr lang="uk-UA" sz="1000" spc="30" dirty="0">
                <a:solidFill>
                  <a:srgbClr val="706F6F"/>
                </a:solidFill>
                <a:latin typeface="Calibri"/>
                <a:cs typeface="Calibri"/>
              </a:rPr>
              <a:t> </a:t>
            </a:r>
            <a:r>
              <a:rPr lang="uk-UA" sz="1000" spc="20" dirty="0">
                <a:solidFill>
                  <a:srgbClr val="706F6F"/>
                </a:solidFill>
                <a:latin typeface="Calibri"/>
                <a:cs typeface="Calibri"/>
              </a:rPr>
              <a:t>певного</a:t>
            </a:r>
            <a:r>
              <a:rPr lang="uk-UA" sz="1000" spc="-40" dirty="0">
                <a:solidFill>
                  <a:srgbClr val="706F6F"/>
                </a:solidFill>
                <a:latin typeface="Calibri"/>
                <a:cs typeface="Calibri"/>
              </a:rPr>
              <a:t> </a:t>
            </a:r>
            <a:r>
              <a:rPr lang="uk-UA" sz="1000" spc="15" dirty="0">
                <a:solidFill>
                  <a:srgbClr val="706F6F"/>
                </a:solidFill>
                <a:latin typeface="Calibri"/>
                <a:cs typeface="Calibri"/>
              </a:rPr>
              <a:t>продукту,</a:t>
            </a:r>
            <a:r>
              <a:rPr lang="uk-UA" sz="1000" spc="-20" dirty="0">
                <a:solidFill>
                  <a:srgbClr val="706F6F"/>
                </a:solidFill>
                <a:latin typeface="Calibri"/>
                <a:cs typeface="Calibri"/>
              </a:rPr>
              <a:t> </a:t>
            </a:r>
            <a:r>
              <a:rPr lang="uk-UA" sz="1000" spc="25" dirty="0">
                <a:solidFill>
                  <a:srgbClr val="706F6F"/>
                </a:solidFill>
                <a:latin typeface="Calibri"/>
                <a:cs typeface="Calibri"/>
              </a:rPr>
              <a:t>навіть</a:t>
            </a:r>
            <a:r>
              <a:rPr lang="uk-UA" sz="1000" spc="-20" dirty="0">
                <a:solidFill>
                  <a:srgbClr val="706F6F"/>
                </a:solidFill>
                <a:latin typeface="Calibri"/>
                <a:cs typeface="Calibri"/>
              </a:rPr>
              <a:t> </a:t>
            </a:r>
            <a:r>
              <a:rPr lang="uk-UA" sz="1000" spc="40" dirty="0">
                <a:solidFill>
                  <a:srgbClr val="706F6F"/>
                </a:solidFill>
                <a:latin typeface="Calibri"/>
                <a:cs typeface="Calibri"/>
              </a:rPr>
              <a:t>якщо</a:t>
            </a:r>
            <a:r>
              <a:rPr lang="uk-UA" sz="1000" spc="-20" dirty="0">
                <a:solidFill>
                  <a:srgbClr val="706F6F"/>
                </a:solidFill>
                <a:latin typeface="Calibri"/>
                <a:cs typeface="Calibri"/>
              </a:rPr>
              <a:t> </a:t>
            </a:r>
            <a:r>
              <a:rPr lang="uk-UA" sz="1000" spc="35" dirty="0">
                <a:solidFill>
                  <a:srgbClr val="706F6F"/>
                </a:solidFill>
                <a:latin typeface="Calibri"/>
                <a:cs typeface="Calibri"/>
              </a:rPr>
              <a:t>інший</a:t>
            </a:r>
            <a:r>
              <a:rPr lang="uk-UA" sz="1000" spc="-15" dirty="0">
                <a:solidFill>
                  <a:srgbClr val="706F6F"/>
                </a:solidFill>
                <a:latin typeface="Calibri"/>
                <a:cs typeface="Calibri"/>
              </a:rPr>
              <a:t> </a:t>
            </a:r>
            <a:r>
              <a:rPr lang="uk-UA" sz="1000" spc="30" dirty="0">
                <a:solidFill>
                  <a:srgbClr val="706F6F"/>
                </a:solidFill>
                <a:latin typeface="Calibri"/>
                <a:cs typeface="Calibri"/>
              </a:rPr>
              <a:t>продукт</a:t>
            </a:r>
            <a:r>
              <a:rPr lang="uk-UA" sz="1000" spc="-20" dirty="0">
                <a:solidFill>
                  <a:srgbClr val="706F6F"/>
                </a:solidFill>
                <a:latin typeface="Calibri"/>
                <a:cs typeface="Calibri"/>
              </a:rPr>
              <a:t> </a:t>
            </a:r>
            <a:r>
              <a:rPr lang="uk-UA" sz="1000" spc="35" dirty="0">
                <a:solidFill>
                  <a:srgbClr val="706F6F"/>
                </a:solidFill>
                <a:latin typeface="Calibri"/>
                <a:cs typeface="Calibri"/>
              </a:rPr>
              <a:t>краще</a:t>
            </a:r>
            <a:r>
              <a:rPr lang="uk-UA" sz="1000" spc="-20" dirty="0">
                <a:solidFill>
                  <a:srgbClr val="706F6F"/>
                </a:solidFill>
                <a:latin typeface="Calibri"/>
                <a:cs typeface="Calibri"/>
              </a:rPr>
              <a:t> </a:t>
            </a:r>
            <a:r>
              <a:rPr lang="uk-UA" sz="1000" spc="25" dirty="0">
                <a:solidFill>
                  <a:srgbClr val="706F6F"/>
                </a:solidFill>
                <a:latin typeface="Calibri"/>
                <a:cs typeface="Calibri"/>
              </a:rPr>
              <a:t>відповідав</a:t>
            </a:r>
            <a:r>
              <a:rPr lang="uk-UA" sz="1000" spc="-20" dirty="0">
                <a:solidFill>
                  <a:srgbClr val="706F6F"/>
                </a:solidFill>
                <a:latin typeface="Calibri"/>
                <a:cs typeface="Calibri"/>
              </a:rPr>
              <a:t> </a:t>
            </a:r>
            <a:r>
              <a:rPr lang="uk-UA" sz="1000" spc="40" dirty="0">
                <a:solidFill>
                  <a:srgbClr val="706F6F"/>
                </a:solidFill>
                <a:latin typeface="Calibri"/>
                <a:cs typeface="Calibri"/>
              </a:rPr>
              <a:t>би</a:t>
            </a:r>
            <a:r>
              <a:rPr lang="uk-UA" sz="1000" spc="-15" dirty="0">
                <a:solidFill>
                  <a:srgbClr val="706F6F"/>
                </a:solidFill>
                <a:latin typeface="Calibri"/>
                <a:cs typeface="Calibri"/>
              </a:rPr>
              <a:t> </a:t>
            </a:r>
            <a:r>
              <a:rPr lang="uk-UA" sz="1000" spc="30" dirty="0">
                <a:solidFill>
                  <a:srgbClr val="706F6F"/>
                </a:solidFill>
                <a:latin typeface="Calibri"/>
                <a:cs typeface="Calibri"/>
              </a:rPr>
              <a:t>потребам</a:t>
            </a:r>
            <a:r>
              <a:rPr lang="uk-UA" sz="1000" spc="-20" dirty="0">
                <a:solidFill>
                  <a:srgbClr val="706F6F"/>
                </a:solidFill>
                <a:latin typeface="Calibri"/>
                <a:cs typeface="Calibri"/>
              </a:rPr>
              <a:t> </a:t>
            </a:r>
            <a:r>
              <a:rPr lang="uk-UA" sz="1000" spc="20" dirty="0">
                <a:solidFill>
                  <a:srgbClr val="706F6F"/>
                </a:solidFill>
                <a:latin typeface="Calibri"/>
                <a:cs typeface="Calibri"/>
              </a:rPr>
              <a:t>клієнта.</a:t>
            </a:r>
            <a:endParaRPr lang="uk-UA" sz="1000" dirty="0">
              <a:latin typeface="Calibri"/>
              <a:cs typeface="Calibri"/>
            </a:endParaRPr>
          </a:p>
          <a:p>
            <a:pPr marL="12700" marR="334010">
              <a:lnSpc>
                <a:spcPct val="100000"/>
              </a:lnSpc>
              <a:spcBef>
                <a:spcPts val="895"/>
              </a:spcBef>
            </a:pPr>
            <a:r>
              <a:rPr lang="uk-UA" sz="1000" spc="25" dirty="0">
                <a:solidFill>
                  <a:srgbClr val="706F6F"/>
                </a:solidFill>
                <a:latin typeface="Calibri"/>
                <a:cs typeface="Calibri"/>
              </a:rPr>
              <a:t>Крім</a:t>
            </a:r>
            <a:r>
              <a:rPr lang="uk-UA" sz="1000" spc="-40" dirty="0">
                <a:solidFill>
                  <a:srgbClr val="706F6F"/>
                </a:solidFill>
                <a:latin typeface="Calibri"/>
                <a:cs typeface="Calibri"/>
              </a:rPr>
              <a:t> </a:t>
            </a:r>
            <a:r>
              <a:rPr lang="uk-UA" sz="1000" spc="15" dirty="0">
                <a:solidFill>
                  <a:srgbClr val="706F6F"/>
                </a:solidFill>
                <a:latin typeface="Calibri"/>
                <a:cs typeface="Calibri"/>
              </a:rPr>
              <a:t>того,</a:t>
            </a:r>
            <a:r>
              <a:rPr lang="uk-UA" sz="1000" spc="-40" dirty="0">
                <a:solidFill>
                  <a:srgbClr val="706F6F"/>
                </a:solidFill>
                <a:latin typeface="Calibri"/>
                <a:cs typeface="Calibri"/>
              </a:rPr>
              <a:t> </a:t>
            </a:r>
            <a:r>
              <a:rPr lang="uk-UA" sz="1000" spc="15" dirty="0">
                <a:solidFill>
                  <a:srgbClr val="706F6F"/>
                </a:solidFill>
                <a:latin typeface="Calibri"/>
                <a:cs typeface="Calibri"/>
              </a:rPr>
              <a:t>відповідні</a:t>
            </a:r>
            <a:r>
              <a:rPr lang="uk-UA" sz="1000" spc="-40" dirty="0">
                <a:solidFill>
                  <a:srgbClr val="706F6F"/>
                </a:solidFill>
                <a:latin typeface="Calibri"/>
                <a:cs typeface="Calibri"/>
              </a:rPr>
              <a:t> </a:t>
            </a:r>
            <a:r>
              <a:rPr lang="uk-UA" sz="1000" spc="20" dirty="0">
                <a:solidFill>
                  <a:srgbClr val="706F6F"/>
                </a:solidFill>
                <a:latin typeface="Calibri"/>
                <a:cs typeface="Calibri"/>
              </a:rPr>
              <a:t>працівники</a:t>
            </a:r>
            <a:r>
              <a:rPr lang="uk-UA" sz="1000" spc="-35" dirty="0">
                <a:solidFill>
                  <a:srgbClr val="706F6F"/>
                </a:solidFill>
                <a:latin typeface="Calibri"/>
                <a:cs typeface="Calibri"/>
              </a:rPr>
              <a:t> </a:t>
            </a:r>
            <a:r>
              <a:rPr lang="uk-UA" sz="1000" spc="45" dirty="0">
                <a:solidFill>
                  <a:srgbClr val="706F6F"/>
                </a:solidFill>
                <a:latin typeface="Calibri"/>
                <a:cs typeface="Calibri"/>
              </a:rPr>
              <a:t>дотримуються,</a:t>
            </a:r>
            <a:r>
              <a:rPr lang="uk-UA" sz="1000" spc="-40" dirty="0">
                <a:solidFill>
                  <a:srgbClr val="706F6F"/>
                </a:solidFill>
                <a:latin typeface="Calibri"/>
                <a:cs typeface="Calibri"/>
              </a:rPr>
              <a:t> </a:t>
            </a:r>
            <a:r>
              <a:rPr lang="uk-UA" sz="1000" spc="20" dirty="0">
                <a:solidFill>
                  <a:srgbClr val="706F6F"/>
                </a:solidFill>
                <a:latin typeface="Calibri"/>
                <a:cs typeface="Calibri"/>
              </a:rPr>
              <a:t>зокрема,</a:t>
            </a:r>
            <a:r>
              <a:rPr lang="uk-UA" sz="1000" spc="-40" dirty="0">
                <a:solidFill>
                  <a:srgbClr val="706F6F"/>
                </a:solidFill>
                <a:latin typeface="Calibri"/>
                <a:cs typeface="Calibri"/>
              </a:rPr>
              <a:t> </a:t>
            </a:r>
            <a:r>
              <a:rPr lang="uk-UA" sz="1000" spc="20" dirty="0">
                <a:solidFill>
                  <a:srgbClr val="706F6F"/>
                </a:solidFill>
                <a:latin typeface="Calibri"/>
                <a:cs typeface="Calibri"/>
              </a:rPr>
              <a:t>наступних</a:t>
            </a:r>
            <a:r>
              <a:rPr lang="uk-UA" sz="1000" spc="-40" dirty="0">
                <a:solidFill>
                  <a:srgbClr val="706F6F"/>
                </a:solidFill>
                <a:latin typeface="Calibri"/>
                <a:cs typeface="Calibri"/>
              </a:rPr>
              <a:t> </a:t>
            </a:r>
            <a:r>
              <a:rPr lang="uk-UA" sz="1000" spc="25" dirty="0">
                <a:solidFill>
                  <a:srgbClr val="706F6F"/>
                </a:solidFill>
                <a:latin typeface="Calibri"/>
                <a:cs typeface="Calibri"/>
              </a:rPr>
              <a:t>вимог</a:t>
            </a:r>
            <a:r>
              <a:rPr lang="uk-UA" sz="1000" spc="-40" dirty="0">
                <a:solidFill>
                  <a:srgbClr val="706F6F"/>
                </a:solidFill>
                <a:latin typeface="Calibri"/>
                <a:cs typeface="Calibri"/>
              </a:rPr>
              <a:t> </a:t>
            </a:r>
            <a:r>
              <a:rPr lang="uk-UA" sz="1000" spc="30" dirty="0">
                <a:solidFill>
                  <a:srgbClr val="706F6F"/>
                </a:solidFill>
                <a:latin typeface="Calibri"/>
                <a:cs typeface="Calibri"/>
              </a:rPr>
              <a:t>для</a:t>
            </a:r>
            <a:r>
              <a:rPr lang="uk-UA" sz="1000" spc="-35" dirty="0">
                <a:solidFill>
                  <a:srgbClr val="706F6F"/>
                </a:solidFill>
                <a:latin typeface="Calibri"/>
                <a:cs typeface="Calibri"/>
              </a:rPr>
              <a:t> </a:t>
            </a:r>
            <a:r>
              <a:rPr lang="uk-UA" sz="1000" spc="20" dirty="0">
                <a:solidFill>
                  <a:srgbClr val="706F6F"/>
                </a:solidFill>
                <a:latin typeface="Calibri"/>
                <a:cs typeface="Calibri"/>
              </a:rPr>
              <a:t>здійснення</a:t>
            </a:r>
            <a:r>
              <a:rPr lang="uk-UA" sz="1000" spc="-40" dirty="0">
                <a:solidFill>
                  <a:srgbClr val="706F6F"/>
                </a:solidFill>
                <a:latin typeface="Calibri"/>
                <a:cs typeface="Calibri"/>
              </a:rPr>
              <a:t> </a:t>
            </a:r>
            <a:r>
              <a:rPr lang="uk-UA" sz="1000" spc="45" dirty="0">
                <a:solidFill>
                  <a:srgbClr val="706F6F"/>
                </a:solidFill>
                <a:latin typeface="Calibri"/>
                <a:cs typeface="Calibri"/>
              </a:rPr>
              <a:t>страхових</a:t>
            </a:r>
            <a:r>
              <a:rPr lang="uk-UA" sz="1000" spc="20" dirty="0">
                <a:solidFill>
                  <a:srgbClr val="706F6F"/>
                </a:solidFill>
                <a:latin typeface="Calibri"/>
                <a:cs typeface="Calibri"/>
              </a:rPr>
              <a:t> </a:t>
            </a:r>
            <a:r>
              <a:rPr lang="uk-UA" sz="1000" spc="50" dirty="0">
                <a:solidFill>
                  <a:srgbClr val="706F6F"/>
                </a:solidFill>
                <a:latin typeface="Calibri"/>
                <a:cs typeface="Calibri"/>
              </a:rPr>
              <a:t>продажів </a:t>
            </a:r>
            <a:r>
              <a:rPr lang="uk-UA" sz="1000" spc="-210" dirty="0">
                <a:solidFill>
                  <a:srgbClr val="706F6F"/>
                </a:solidFill>
                <a:latin typeface="Calibri"/>
                <a:cs typeface="Calibri"/>
              </a:rPr>
              <a:t> </a:t>
            </a:r>
            <a:r>
              <a:rPr lang="uk-UA" sz="1000" spc="40" dirty="0">
                <a:solidFill>
                  <a:srgbClr val="706F6F"/>
                </a:solidFill>
                <a:latin typeface="Calibri"/>
                <a:cs typeface="Calibri"/>
              </a:rPr>
              <a:t>відповідно</a:t>
            </a:r>
            <a:r>
              <a:rPr lang="uk-UA" sz="1000" spc="20" dirty="0">
                <a:solidFill>
                  <a:srgbClr val="706F6F"/>
                </a:solidFill>
                <a:latin typeface="Calibri"/>
                <a:cs typeface="Calibri"/>
              </a:rPr>
              <a:t> </a:t>
            </a:r>
            <a:r>
              <a:rPr lang="uk-UA" sz="1000" spc="50" dirty="0">
                <a:solidFill>
                  <a:srgbClr val="706F6F"/>
                </a:solidFill>
                <a:latin typeface="Calibri"/>
                <a:cs typeface="Calibri"/>
              </a:rPr>
              <a:t>до</a:t>
            </a:r>
            <a:r>
              <a:rPr lang="uk-UA" sz="1000" spc="15" dirty="0">
                <a:solidFill>
                  <a:srgbClr val="706F6F"/>
                </a:solidFill>
                <a:latin typeface="Calibri"/>
                <a:cs typeface="Calibri"/>
              </a:rPr>
              <a:t> законодавства:</a:t>
            </a:r>
            <a:endParaRPr lang="uk-UA" sz="1000" dirty="0">
              <a:latin typeface="Calibri"/>
              <a:cs typeface="Calibri"/>
            </a:endParaRPr>
          </a:p>
          <a:p>
            <a:pPr marL="87630" marR="5080" indent="-75565">
              <a:lnSpc>
                <a:spcPct val="100000"/>
              </a:lnSpc>
              <a:spcBef>
                <a:spcPts val="15"/>
              </a:spcBef>
              <a:buChar char="•"/>
              <a:tabLst>
                <a:tab pos="88265" algn="l"/>
              </a:tabLst>
            </a:pPr>
            <a:r>
              <a:rPr lang="uk-UA" sz="1000" dirty="0">
                <a:solidFill>
                  <a:srgbClr val="706F6F"/>
                </a:solidFill>
                <a:latin typeface="Calibri"/>
                <a:cs typeface="Calibri"/>
              </a:rPr>
              <a:t>вони </a:t>
            </a:r>
            <a:r>
              <a:rPr lang="uk-UA" sz="1000" spc="-5" dirty="0">
                <a:solidFill>
                  <a:srgbClr val="706F6F"/>
                </a:solidFill>
                <a:latin typeface="Calibri"/>
                <a:cs typeface="Calibri"/>
              </a:rPr>
              <a:t>виконують</a:t>
            </a:r>
            <a:r>
              <a:rPr lang="uk-UA" sz="1000" spc="5" dirty="0">
                <a:solidFill>
                  <a:srgbClr val="706F6F"/>
                </a:solidFill>
                <a:latin typeface="Calibri"/>
                <a:cs typeface="Calibri"/>
              </a:rPr>
              <a:t> </a:t>
            </a:r>
            <a:r>
              <a:rPr lang="uk-UA" sz="1000" spc="-5" dirty="0">
                <a:solidFill>
                  <a:srgbClr val="706F6F"/>
                </a:solidFill>
                <a:latin typeface="Calibri"/>
                <a:cs typeface="Calibri"/>
              </a:rPr>
              <a:t>зобов'язання</a:t>
            </a:r>
            <a:r>
              <a:rPr lang="uk-UA" sz="1000" dirty="0">
                <a:solidFill>
                  <a:srgbClr val="706F6F"/>
                </a:solidFill>
                <a:latin typeface="Calibri"/>
                <a:cs typeface="Calibri"/>
              </a:rPr>
              <a:t> щодо</a:t>
            </a:r>
            <a:r>
              <a:rPr lang="uk-UA" sz="1000" spc="10" dirty="0">
                <a:solidFill>
                  <a:srgbClr val="706F6F"/>
                </a:solidFill>
                <a:latin typeface="Calibri"/>
                <a:cs typeface="Calibri"/>
              </a:rPr>
              <a:t> </a:t>
            </a:r>
            <a:r>
              <a:rPr lang="uk-UA" sz="1000" spc="-5" dirty="0">
                <a:solidFill>
                  <a:srgbClr val="706F6F"/>
                </a:solidFill>
                <a:latin typeface="Calibri"/>
                <a:cs typeface="Calibri"/>
              </a:rPr>
              <a:t>забезпечення</a:t>
            </a:r>
            <a:r>
              <a:rPr lang="uk-UA" sz="1000" spc="5" dirty="0">
                <a:solidFill>
                  <a:srgbClr val="706F6F"/>
                </a:solidFill>
                <a:latin typeface="Calibri"/>
                <a:cs typeface="Calibri"/>
              </a:rPr>
              <a:t> </a:t>
            </a:r>
            <a:r>
              <a:rPr lang="uk-UA" sz="1000" spc="-5" dirty="0">
                <a:solidFill>
                  <a:srgbClr val="706F6F"/>
                </a:solidFill>
                <a:latin typeface="Calibri"/>
                <a:cs typeface="Calibri"/>
              </a:rPr>
              <a:t>професійної</a:t>
            </a:r>
            <a:r>
              <a:rPr lang="uk-UA" sz="1000" spc="10" dirty="0">
                <a:solidFill>
                  <a:srgbClr val="706F6F"/>
                </a:solidFill>
                <a:latin typeface="Calibri"/>
                <a:cs typeface="Calibri"/>
              </a:rPr>
              <a:t> </a:t>
            </a:r>
            <a:r>
              <a:rPr lang="uk-UA" sz="1000" dirty="0">
                <a:solidFill>
                  <a:srgbClr val="706F6F"/>
                </a:solidFill>
                <a:latin typeface="Calibri"/>
                <a:cs typeface="Calibri"/>
              </a:rPr>
              <a:t>підготовки </a:t>
            </a:r>
            <a:r>
              <a:rPr lang="uk-UA" sz="1000" spc="-5" dirty="0">
                <a:solidFill>
                  <a:srgbClr val="706F6F"/>
                </a:solidFill>
                <a:latin typeface="Calibri"/>
                <a:cs typeface="Calibri"/>
              </a:rPr>
              <a:t>та</a:t>
            </a:r>
            <a:r>
              <a:rPr lang="uk-UA" sz="1000" spc="5" dirty="0">
                <a:solidFill>
                  <a:srgbClr val="706F6F"/>
                </a:solidFill>
                <a:latin typeface="Calibri"/>
                <a:cs typeface="Calibri"/>
              </a:rPr>
              <a:t> </a:t>
            </a:r>
            <a:r>
              <a:rPr lang="uk-UA" sz="1000" spc="-5" dirty="0">
                <a:solidFill>
                  <a:srgbClr val="706F6F"/>
                </a:solidFill>
                <a:latin typeface="Calibri"/>
                <a:cs typeface="Calibri"/>
              </a:rPr>
              <a:t>підвищення</a:t>
            </a:r>
            <a:r>
              <a:rPr lang="uk-UA" sz="1000" spc="10" dirty="0">
                <a:solidFill>
                  <a:srgbClr val="706F6F"/>
                </a:solidFill>
                <a:latin typeface="Calibri"/>
                <a:cs typeface="Calibri"/>
              </a:rPr>
              <a:t> </a:t>
            </a:r>
            <a:r>
              <a:rPr lang="uk-UA" sz="1000" dirty="0">
                <a:solidFill>
                  <a:srgbClr val="706F6F"/>
                </a:solidFill>
                <a:latin typeface="Calibri"/>
                <a:cs typeface="Calibri"/>
              </a:rPr>
              <a:t>кваліфікації</a:t>
            </a:r>
            <a:r>
              <a:rPr lang="uk-UA" sz="1000" spc="5" dirty="0">
                <a:solidFill>
                  <a:srgbClr val="706F6F"/>
                </a:solidFill>
                <a:latin typeface="Calibri"/>
                <a:cs typeface="Calibri"/>
              </a:rPr>
              <a:t> </a:t>
            </a:r>
            <a:r>
              <a:rPr lang="uk-UA" sz="1000" spc="-5" dirty="0">
                <a:solidFill>
                  <a:srgbClr val="706F6F"/>
                </a:solidFill>
                <a:latin typeface="Calibri"/>
                <a:cs typeface="Calibri"/>
              </a:rPr>
              <a:t>принаймні</a:t>
            </a:r>
            <a:r>
              <a:rPr lang="uk-UA" sz="1000" spc="10" dirty="0">
                <a:solidFill>
                  <a:srgbClr val="706F6F"/>
                </a:solidFill>
                <a:latin typeface="Calibri"/>
                <a:cs typeface="Calibri"/>
              </a:rPr>
              <a:t> </a:t>
            </a:r>
            <a:r>
              <a:rPr lang="uk-UA" sz="1000" dirty="0">
                <a:solidFill>
                  <a:srgbClr val="706F6F"/>
                </a:solidFill>
                <a:latin typeface="Calibri"/>
                <a:cs typeface="Calibri"/>
              </a:rPr>
              <a:t>в </a:t>
            </a:r>
            <a:r>
              <a:rPr lang="uk-UA" sz="1000" spc="-10" dirty="0">
                <a:solidFill>
                  <a:srgbClr val="706F6F"/>
                </a:solidFill>
                <a:latin typeface="Calibri"/>
                <a:cs typeface="Calibri"/>
              </a:rPr>
              <a:t>обсязі, </a:t>
            </a:r>
            <a:r>
              <a:rPr lang="uk-UA" sz="1000" spc="-210" dirty="0">
                <a:solidFill>
                  <a:srgbClr val="706F6F"/>
                </a:solidFill>
                <a:latin typeface="Calibri"/>
                <a:cs typeface="Calibri"/>
              </a:rPr>
              <a:t> </a:t>
            </a:r>
            <a:r>
              <a:rPr lang="uk-UA" sz="1000" spc="-5" dirty="0">
                <a:solidFill>
                  <a:srgbClr val="706F6F"/>
                </a:solidFill>
                <a:latin typeface="Calibri"/>
                <a:cs typeface="Calibri"/>
              </a:rPr>
              <a:t>передбаченому </a:t>
            </a:r>
            <a:r>
              <a:rPr lang="uk-UA" sz="1000" dirty="0">
                <a:solidFill>
                  <a:srgbClr val="706F6F"/>
                </a:solidFill>
                <a:latin typeface="Calibri"/>
                <a:cs typeface="Calibri"/>
              </a:rPr>
              <a:t>законом;</a:t>
            </a:r>
            <a:endParaRPr lang="uk-UA" sz="1000" dirty="0">
              <a:latin typeface="Calibri"/>
              <a:cs typeface="Calibri"/>
            </a:endParaRPr>
          </a:p>
          <a:p>
            <a:pPr marL="78105" marR="348615" indent="-66040">
              <a:lnSpc>
                <a:spcPts val="1200"/>
              </a:lnSpc>
              <a:spcBef>
                <a:spcPts val="25"/>
              </a:spcBef>
              <a:buChar char="•"/>
              <a:tabLst>
                <a:tab pos="88265" algn="l"/>
              </a:tabLst>
            </a:pPr>
            <a:r>
              <a:rPr lang="uk-UA" sz="1000" spc="40" dirty="0">
                <a:solidFill>
                  <a:srgbClr val="706F6F"/>
                </a:solidFill>
                <a:latin typeface="Calibri"/>
                <a:cs typeface="Calibri"/>
              </a:rPr>
              <a:t>вони виконують </a:t>
            </a:r>
            <a:r>
              <a:rPr lang="uk-UA" sz="1000" spc="30" dirty="0">
                <a:solidFill>
                  <a:srgbClr val="706F6F"/>
                </a:solidFill>
                <a:latin typeface="Calibri"/>
                <a:cs typeface="Calibri"/>
              </a:rPr>
              <a:t>свій </a:t>
            </a:r>
            <a:r>
              <a:rPr lang="uk-UA" sz="1000" spc="35" dirty="0">
                <a:solidFill>
                  <a:srgbClr val="706F6F"/>
                </a:solidFill>
                <a:latin typeface="Calibri"/>
                <a:cs typeface="Calibri"/>
              </a:rPr>
              <a:t>обов'язок </a:t>
            </a:r>
            <a:r>
              <a:rPr lang="uk-UA" sz="1000" spc="40" dirty="0">
                <a:solidFill>
                  <a:srgbClr val="706F6F"/>
                </a:solidFill>
                <a:latin typeface="Calibri"/>
                <a:cs typeface="Calibri"/>
              </a:rPr>
              <a:t>перед </a:t>
            </a:r>
            <a:r>
              <a:rPr lang="uk-UA" sz="1000" spc="35" dirty="0">
                <a:solidFill>
                  <a:srgbClr val="706F6F"/>
                </a:solidFill>
                <a:latin typeface="Calibri"/>
                <a:cs typeface="Calibri"/>
              </a:rPr>
              <a:t>клієнтами, </a:t>
            </a:r>
            <a:r>
              <a:rPr lang="uk-UA" sz="1000" spc="40" dirty="0">
                <a:solidFill>
                  <a:srgbClr val="706F6F"/>
                </a:solidFill>
                <a:latin typeface="Calibri"/>
                <a:cs typeface="Calibri"/>
              </a:rPr>
              <a:t>визначаючи </a:t>
            </a:r>
            <a:r>
              <a:rPr lang="uk-UA" sz="1000" spc="25" dirty="0">
                <a:solidFill>
                  <a:srgbClr val="706F6F"/>
                </a:solidFill>
                <a:latin typeface="Calibri"/>
                <a:cs typeface="Calibri"/>
              </a:rPr>
              <a:t>їхні </a:t>
            </a:r>
            <a:r>
              <a:rPr lang="uk-UA" sz="1000" spc="40" dirty="0">
                <a:solidFill>
                  <a:srgbClr val="706F6F"/>
                </a:solidFill>
                <a:latin typeface="Calibri"/>
                <a:cs typeface="Calibri"/>
              </a:rPr>
              <a:t>побажання </a:t>
            </a:r>
            <a:r>
              <a:rPr lang="uk-UA" sz="1000" spc="35" dirty="0">
                <a:solidFill>
                  <a:srgbClr val="706F6F"/>
                </a:solidFill>
                <a:latin typeface="Calibri"/>
                <a:cs typeface="Calibri"/>
              </a:rPr>
              <a:t>та потреби, </a:t>
            </a:r>
            <a:r>
              <a:rPr lang="uk-UA" sz="1000" spc="25" dirty="0">
                <a:solidFill>
                  <a:srgbClr val="706F6F"/>
                </a:solidFill>
                <a:latin typeface="Calibri"/>
                <a:cs typeface="Calibri"/>
              </a:rPr>
              <a:t>надаючи </a:t>
            </a:r>
            <a:r>
              <a:rPr lang="uk-UA" sz="1000" spc="30" dirty="0">
                <a:solidFill>
                  <a:srgbClr val="706F6F"/>
                </a:solidFill>
                <a:latin typeface="Calibri"/>
                <a:cs typeface="Calibri"/>
              </a:rPr>
              <a:t> консультації</a:t>
            </a:r>
            <a:r>
              <a:rPr lang="uk-UA" sz="1000" spc="10" dirty="0">
                <a:solidFill>
                  <a:srgbClr val="706F6F"/>
                </a:solidFill>
                <a:latin typeface="Calibri"/>
                <a:cs typeface="Calibri"/>
              </a:rPr>
              <a:t> </a:t>
            </a:r>
            <a:r>
              <a:rPr lang="uk-UA" sz="1000" spc="35" dirty="0">
                <a:solidFill>
                  <a:srgbClr val="706F6F"/>
                </a:solidFill>
                <a:latin typeface="Calibri"/>
                <a:cs typeface="Calibri"/>
              </a:rPr>
              <a:t>та</a:t>
            </a:r>
            <a:r>
              <a:rPr lang="uk-UA" sz="1000" spc="15" dirty="0">
                <a:solidFill>
                  <a:srgbClr val="706F6F"/>
                </a:solidFill>
                <a:latin typeface="Calibri"/>
                <a:cs typeface="Calibri"/>
              </a:rPr>
              <a:t> відповідну</a:t>
            </a:r>
            <a:r>
              <a:rPr lang="uk-UA" sz="1000" spc="-25" dirty="0">
                <a:solidFill>
                  <a:srgbClr val="706F6F"/>
                </a:solidFill>
                <a:latin typeface="Calibri"/>
                <a:cs typeface="Calibri"/>
              </a:rPr>
              <a:t> </a:t>
            </a:r>
            <a:r>
              <a:rPr lang="uk-UA" sz="1000" spc="20" dirty="0">
                <a:solidFill>
                  <a:srgbClr val="706F6F"/>
                </a:solidFill>
                <a:latin typeface="Calibri"/>
                <a:cs typeface="Calibri"/>
              </a:rPr>
              <a:t>інформацію</a:t>
            </a:r>
            <a:r>
              <a:rPr lang="uk-UA" sz="1000" spc="-30" dirty="0">
                <a:solidFill>
                  <a:srgbClr val="706F6F"/>
                </a:solidFill>
                <a:latin typeface="Calibri"/>
                <a:cs typeface="Calibri"/>
              </a:rPr>
              <a:t> </a:t>
            </a:r>
            <a:r>
              <a:rPr lang="uk-UA" sz="1000" spc="30" dirty="0">
                <a:solidFill>
                  <a:srgbClr val="706F6F"/>
                </a:solidFill>
                <a:latin typeface="Calibri"/>
                <a:cs typeface="Calibri"/>
              </a:rPr>
              <a:t>про</a:t>
            </a:r>
            <a:r>
              <a:rPr lang="uk-UA" sz="1000" spc="-30" dirty="0">
                <a:solidFill>
                  <a:srgbClr val="706F6F"/>
                </a:solidFill>
                <a:latin typeface="Calibri"/>
                <a:cs typeface="Calibri"/>
              </a:rPr>
              <a:t> </a:t>
            </a:r>
            <a:r>
              <a:rPr lang="uk-UA" sz="1000" spc="20" dirty="0">
                <a:solidFill>
                  <a:srgbClr val="706F6F"/>
                </a:solidFill>
                <a:latin typeface="Calibri"/>
                <a:cs typeface="Calibri"/>
              </a:rPr>
              <a:t>продукцію,</a:t>
            </a:r>
            <a:r>
              <a:rPr lang="uk-UA" sz="1000" spc="-25" dirty="0">
                <a:solidFill>
                  <a:srgbClr val="706F6F"/>
                </a:solidFill>
                <a:latin typeface="Calibri"/>
                <a:cs typeface="Calibri"/>
              </a:rPr>
              <a:t> </a:t>
            </a:r>
            <a:r>
              <a:rPr lang="uk-UA" sz="1000" spc="45" dirty="0">
                <a:solidFill>
                  <a:srgbClr val="706F6F"/>
                </a:solidFill>
                <a:latin typeface="Calibri"/>
                <a:cs typeface="Calibri"/>
              </a:rPr>
              <a:t>а</a:t>
            </a:r>
            <a:r>
              <a:rPr lang="uk-UA" sz="1000" spc="-30" dirty="0">
                <a:solidFill>
                  <a:srgbClr val="706F6F"/>
                </a:solidFill>
                <a:latin typeface="Calibri"/>
                <a:cs typeface="Calibri"/>
              </a:rPr>
              <a:t> </a:t>
            </a:r>
            <a:r>
              <a:rPr lang="uk-UA" sz="1000" spc="25" dirty="0">
                <a:solidFill>
                  <a:srgbClr val="706F6F"/>
                </a:solidFill>
                <a:latin typeface="Calibri"/>
                <a:cs typeface="Calibri"/>
              </a:rPr>
              <a:t>також</a:t>
            </a:r>
            <a:r>
              <a:rPr lang="uk-UA" sz="1000" spc="-25" dirty="0">
                <a:solidFill>
                  <a:srgbClr val="706F6F"/>
                </a:solidFill>
                <a:latin typeface="Calibri"/>
                <a:cs typeface="Calibri"/>
              </a:rPr>
              <a:t> </a:t>
            </a:r>
            <a:r>
              <a:rPr lang="uk-UA" sz="1000" spc="20" dirty="0">
                <a:solidFill>
                  <a:srgbClr val="706F6F"/>
                </a:solidFill>
                <a:latin typeface="Calibri"/>
                <a:cs typeface="Calibri"/>
              </a:rPr>
              <a:t>документуючи</a:t>
            </a:r>
            <a:r>
              <a:rPr lang="uk-UA" sz="1000" spc="-30" dirty="0">
                <a:solidFill>
                  <a:srgbClr val="706F6F"/>
                </a:solidFill>
                <a:latin typeface="Calibri"/>
                <a:cs typeface="Calibri"/>
              </a:rPr>
              <a:t> </a:t>
            </a:r>
            <a:r>
              <a:rPr lang="uk-UA" sz="1000" spc="30" dirty="0">
                <a:solidFill>
                  <a:srgbClr val="706F6F"/>
                </a:solidFill>
                <a:latin typeface="Calibri"/>
                <a:cs typeface="Calibri"/>
              </a:rPr>
              <a:t>свою</a:t>
            </a:r>
            <a:r>
              <a:rPr lang="uk-UA" sz="1000" spc="-30" dirty="0">
                <a:solidFill>
                  <a:srgbClr val="706F6F"/>
                </a:solidFill>
                <a:latin typeface="Calibri"/>
                <a:cs typeface="Calibri"/>
              </a:rPr>
              <a:t> </a:t>
            </a:r>
            <a:r>
              <a:rPr lang="uk-UA" sz="1000" spc="20" dirty="0">
                <a:solidFill>
                  <a:srgbClr val="706F6F"/>
                </a:solidFill>
                <a:latin typeface="Calibri"/>
                <a:cs typeface="Calibri"/>
              </a:rPr>
              <a:t>поведінку</a:t>
            </a:r>
            <a:r>
              <a:rPr lang="uk-UA" sz="1000" spc="-25" dirty="0">
                <a:solidFill>
                  <a:srgbClr val="706F6F"/>
                </a:solidFill>
                <a:latin typeface="Calibri"/>
                <a:cs typeface="Calibri"/>
              </a:rPr>
              <a:t> </a:t>
            </a:r>
            <a:r>
              <a:rPr lang="uk-UA" sz="1000" spc="20" dirty="0">
                <a:solidFill>
                  <a:srgbClr val="706F6F"/>
                </a:solidFill>
                <a:latin typeface="Calibri"/>
                <a:cs typeface="Calibri"/>
              </a:rPr>
              <a:t>під</a:t>
            </a:r>
            <a:r>
              <a:rPr lang="uk-UA" sz="1000" spc="-30" dirty="0">
                <a:solidFill>
                  <a:srgbClr val="706F6F"/>
                </a:solidFill>
                <a:latin typeface="Calibri"/>
                <a:cs typeface="Calibri"/>
              </a:rPr>
              <a:t> </a:t>
            </a:r>
            <a:r>
              <a:rPr lang="uk-UA" sz="1000" spc="25" dirty="0">
                <a:solidFill>
                  <a:srgbClr val="706F6F"/>
                </a:solidFill>
                <a:latin typeface="Calibri"/>
                <a:cs typeface="Calibri"/>
              </a:rPr>
              <a:t>час</a:t>
            </a:r>
            <a:r>
              <a:rPr lang="uk-UA" sz="1000" spc="-30" dirty="0">
                <a:solidFill>
                  <a:srgbClr val="706F6F"/>
                </a:solidFill>
                <a:latin typeface="Calibri"/>
                <a:cs typeface="Calibri"/>
              </a:rPr>
              <a:t> </a:t>
            </a:r>
            <a:r>
              <a:rPr lang="uk-UA" sz="1000" spc="25" dirty="0">
                <a:solidFill>
                  <a:srgbClr val="706F6F"/>
                </a:solidFill>
                <a:latin typeface="Calibri"/>
                <a:cs typeface="Calibri"/>
              </a:rPr>
              <a:t>продажу </a:t>
            </a:r>
            <a:r>
              <a:rPr lang="uk-UA" sz="1000" spc="-210" dirty="0">
                <a:solidFill>
                  <a:srgbClr val="706F6F"/>
                </a:solidFill>
                <a:latin typeface="Calibri"/>
                <a:cs typeface="Calibri"/>
              </a:rPr>
              <a:t> </a:t>
            </a:r>
            <a:r>
              <a:rPr lang="uk-UA" sz="1000" spc="15" dirty="0">
                <a:solidFill>
                  <a:srgbClr val="706F6F"/>
                </a:solidFill>
                <a:latin typeface="Calibri"/>
                <a:cs typeface="Calibri"/>
              </a:rPr>
              <a:t>відповідно</a:t>
            </a:r>
            <a:r>
              <a:rPr lang="uk-UA" sz="1000" spc="-45" dirty="0">
                <a:solidFill>
                  <a:srgbClr val="706F6F"/>
                </a:solidFill>
                <a:latin typeface="Calibri"/>
                <a:cs typeface="Calibri"/>
              </a:rPr>
              <a:t> </a:t>
            </a:r>
            <a:r>
              <a:rPr lang="uk-UA" sz="1000" spc="35" dirty="0">
                <a:solidFill>
                  <a:srgbClr val="706F6F"/>
                </a:solidFill>
                <a:latin typeface="Calibri"/>
                <a:cs typeface="Calibri"/>
              </a:rPr>
              <a:t>до</a:t>
            </a:r>
            <a:r>
              <a:rPr lang="uk-UA" sz="1000" spc="-40" dirty="0">
                <a:solidFill>
                  <a:srgbClr val="706F6F"/>
                </a:solidFill>
                <a:latin typeface="Calibri"/>
                <a:cs typeface="Calibri"/>
              </a:rPr>
              <a:t> </a:t>
            </a:r>
            <a:r>
              <a:rPr lang="uk-UA" sz="1000" spc="20" dirty="0">
                <a:solidFill>
                  <a:srgbClr val="706F6F"/>
                </a:solidFill>
                <a:latin typeface="Calibri"/>
                <a:cs typeface="Calibri"/>
              </a:rPr>
              <a:t>правил;</a:t>
            </a:r>
            <a:endParaRPr lang="uk-UA" sz="1000" dirty="0">
              <a:latin typeface="Calibri"/>
              <a:cs typeface="Calibri"/>
            </a:endParaRPr>
          </a:p>
          <a:p>
            <a:pPr marL="88265" indent="-75565">
              <a:lnSpc>
                <a:spcPts val="1150"/>
              </a:lnSpc>
              <a:buChar char="•"/>
              <a:tabLst>
                <a:tab pos="88265" algn="l"/>
              </a:tabLst>
            </a:pPr>
            <a:r>
              <a:rPr lang="uk-UA" sz="1000" spc="40" dirty="0">
                <a:solidFill>
                  <a:srgbClr val="706F6F"/>
                </a:solidFill>
                <a:latin typeface="Calibri"/>
                <a:cs typeface="Calibri"/>
              </a:rPr>
              <a:t>вони</a:t>
            </a:r>
            <a:r>
              <a:rPr lang="uk-UA" sz="1000" spc="10" dirty="0">
                <a:solidFill>
                  <a:srgbClr val="706F6F"/>
                </a:solidFill>
                <a:latin typeface="Calibri"/>
                <a:cs typeface="Calibri"/>
              </a:rPr>
              <a:t> </a:t>
            </a:r>
            <a:r>
              <a:rPr lang="uk-UA" sz="1000" spc="40" dirty="0">
                <a:solidFill>
                  <a:srgbClr val="706F6F"/>
                </a:solidFill>
                <a:latin typeface="Calibri"/>
                <a:cs typeface="Calibri"/>
              </a:rPr>
              <a:t>повідомляють</a:t>
            </a:r>
            <a:r>
              <a:rPr lang="uk-UA" sz="1000" spc="10" dirty="0">
                <a:solidFill>
                  <a:srgbClr val="706F6F"/>
                </a:solidFill>
                <a:latin typeface="Calibri"/>
                <a:cs typeface="Calibri"/>
              </a:rPr>
              <a:t> </a:t>
            </a:r>
            <a:r>
              <a:rPr lang="uk-UA" sz="1000" spc="35" dirty="0">
                <a:solidFill>
                  <a:srgbClr val="706F6F"/>
                </a:solidFill>
                <a:latin typeface="Calibri"/>
                <a:cs typeface="Calibri"/>
              </a:rPr>
              <a:t>клієнтам</a:t>
            </a:r>
            <a:r>
              <a:rPr lang="uk-UA" sz="1000" spc="10" dirty="0">
                <a:solidFill>
                  <a:srgbClr val="706F6F"/>
                </a:solidFill>
                <a:latin typeface="Calibri"/>
                <a:cs typeface="Calibri"/>
              </a:rPr>
              <a:t> </a:t>
            </a:r>
            <a:r>
              <a:rPr lang="uk-UA" sz="1000" spc="45" dirty="0">
                <a:solidFill>
                  <a:srgbClr val="706F6F"/>
                </a:solidFill>
                <a:latin typeface="Calibri"/>
                <a:cs typeface="Calibri"/>
              </a:rPr>
              <a:t>про</a:t>
            </a:r>
            <a:r>
              <a:rPr lang="uk-UA" sz="1000" spc="15" dirty="0">
                <a:solidFill>
                  <a:srgbClr val="706F6F"/>
                </a:solidFill>
                <a:latin typeface="Calibri"/>
                <a:cs typeface="Calibri"/>
              </a:rPr>
              <a:t> </a:t>
            </a:r>
            <a:r>
              <a:rPr lang="uk-UA" sz="1000" spc="30" dirty="0">
                <a:solidFill>
                  <a:srgbClr val="706F6F"/>
                </a:solidFill>
                <a:latin typeface="Calibri"/>
                <a:cs typeface="Calibri"/>
              </a:rPr>
              <a:t>будь-які</a:t>
            </a:r>
            <a:r>
              <a:rPr lang="uk-UA" sz="1000" spc="10" dirty="0">
                <a:solidFill>
                  <a:srgbClr val="706F6F"/>
                </a:solidFill>
                <a:latin typeface="Calibri"/>
                <a:cs typeface="Calibri"/>
              </a:rPr>
              <a:t> </a:t>
            </a:r>
            <a:r>
              <a:rPr lang="uk-UA" sz="1000" spc="35" dirty="0">
                <a:solidFill>
                  <a:srgbClr val="706F6F"/>
                </a:solidFill>
                <a:latin typeface="Calibri"/>
                <a:cs typeface="Calibri"/>
              </a:rPr>
              <a:t>конфлікти</a:t>
            </a:r>
            <a:r>
              <a:rPr lang="uk-UA" sz="1000" spc="10" dirty="0">
                <a:solidFill>
                  <a:srgbClr val="706F6F"/>
                </a:solidFill>
                <a:latin typeface="Calibri"/>
                <a:cs typeface="Calibri"/>
              </a:rPr>
              <a:t> </a:t>
            </a:r>
            <a:r>
              <a:rPr lang="uk-UA" sz="1000" spc="30" dirty="0">
                <a:solidFill>
                  <a:srgbClr val="706F6F"/>
                </a:solidFill>
                <a:latin typeface="Calibri"/>
                <a:cs typeface="Calibri"/>
              </a:rPr>
              <a:t>інтересів</a:t>
            </a:r>
            <a:r>
              <a:rPr lang="uk-UA" sz="1000" spc="10" dirty="0">
                <a:solidFill>
                  <a:srgbClr val="706F6F"/>
                </a:solidFill>
                <a:latin typeface="Calibri"/>
                <a:cs typeface="Calibri"/>
              </a:rPr>
              <a:t> </a:t>
            </a:r>
            <a:r>
              <a:rPr lang="uk-UA" sz="1000" spc="20" dirty="0">
                <a:solidFill>
                  <a:srgbClr val="706F6F"/>
                </a:solidFill>
                <a:latin typeface="Calibri"/>
                <a:cs typeface="Calibri"/>
              </a:rPr>
              <a:t>і</a:t>
            </a:r>
            <a:r>
              <a:rPr lang="uk-UA" sz="1000" spc="15" dirty="0">
                <a:solidFill>
                  <a:srgbClr val="706F6F"/>
                </a:solidFill>
                <a:latin typeface="Calibri"/>
                <a:cs typeface="Calibri"/>
              </a:rPr>
              <a:t> </a:t>
            </a:r>
            <a:r>
              <a:rPr lang="uk-UA" sz="1000" spc="40" dirty="0">
                <a:solidFill>
                  <a:srgbClr val="706F6F"/>
                </a:solidFill>
                <a:latin typeface="Calibri"/>
                <a:cs typeface="Calibri"/>
              </a:rPr>
              <a:t>негайно</a:t>
            </a:r>
            <a:r>
              <a:rPr lang="uk-UA" sz="1000" spc="10" dirty="0">
                <a:solidFill>
                  <a:srgbClr val="706F6F"/>
                </a:solidFill>
                <a:latin typeface="Calibri"/>
                <a:cs typeface="Calibri"/>
              </a:rPr>
              <a:t> </a:t>
            </a:r>
            <a:r>
              <a:rPr lang="uk-UA" sz="1000" spc="35" dirty="0">
                <a:solidFill>
                  <a:srgbClr val="706F6F"/>
                </a:solidFill>
                <a:latin typeface="Calibri"/>
                <a:cs typeface="Calibri"/>
              </a:rPr>
              <a:t>консультуються</a:t>
            </a:r>
            <a:r>
              <a:rPr lang="uk-UA" sz="1000" spc="10" dirty="0">
                <a:solidFill>
                  <a:srgbClr val="706F6F"/>
                </a:solidFill>
                <a:latin typeface="Calibri"/>
                <a:cs typeface="Calibri"/>
              </a:rPr>
              <a:t> </a:t>
            </a:r>
            <a:r>
              <a:rPr lang="uk-UA" sz="1000" spc="40" dirty="0">
                <a:solidFill>
                  <a:srgbClr val="706F6F"/>
                </a:solidFill>
                <a:latin typeface="Calibri"/>
                <a:cs typeface="Calibri"/>
              </a:rPr>
              <a:t>з</a:t>
            </a:r>
            <a:r>
              <a:rPr lang="uk-UA" sz="1000" spc="10" dirty="0">
                <a:solidFill>
                  <a:srgbClr val="706F6F"/>
                </a:solidFill>
                <a:latin typeface="Calibri"/>
                <a:cs typeface="Calibri"/>
              </a:rPr>
              <a:t> </a:t>
            </a:r>
            <a:r>
              <a:rPr lang="uk-UA" sz="1000" spc="20" dirty="0">
                <a:solidFill>
                  <a:srgbClr val="706F6F"/>
                </a:solidFill>
                <a:latin typeface="Calibri"/>
                <a:cs typeface="Calibri"/>
              </a:rPr>
              <a:t>відповідними</a:t>
            </a:r>
            <a:endParaRPr lang="uk-UA" sz="1000" dirty="0">
              <a:latin typeface="Calibri"/>
              <a:cs typeface="Calibri"/>
            </a:endParaRPr>
          </a:p>
          <a:p>
            <a:pPr marL="78105">
              <a:lnSpc>
                <a:spcPts val="1200"/>
              </a:lnSpc>
            </a:pPr>
            <a:r>
              <a:rPr lang="uk-UA" sz="1000" spc="25" dirty="0">
                <a:solidFill>
                  <a:srgbClr val="706F6F"/>
                </a:solidFill>
                <a:latin typeface="Calibri"/>
                <a:cs typeface="Calibri"/>
              </a:rPr>
              <a:t>менеджерами</a:t>
            </a:r>
            <a:r>
              <a:rPr lang="uk-UA" sz="1000" spc="-40" dirty="0">
                <a:solidFill>
                  <a:srgbClr val="706F6F"/>
                </a:solidFill>
                <a:latin typeface="Calibri"/>
                <a:cs typeface="Calibri"/>
              </a:rPr>
              <a:t> </a:t>
            </a:r>
            <a:r>
              <a:rPr lang="uk-UA" sz="1000" spc="30" dirty="0">
                <a:solidFill>
                  <a:srgbClr val="706F6F"/>
                </a:solidFill>
                <a:latin typeface="Calibri"/>
                <a:cs typeface="Calibri"/>
              </a:rPr>
              <a:t>або</a:t>
            </a:r>
            <a:r>
              <a:rPr lang="uk-UA" sz="1000" spc="-40" dirty="0">
                <a:solidFill>
                  <a:srgbClr val="706F6F"/>
                </a:solidFill>
                <a:latin typeface="Calibri"/>
                <a:cs typeface="Calibri"/>
              </a:rPr>
              <a:t> </a:t>
            </a:r>
            <a:r>
              <a:rPr lang="uk-UA" sz="1000" spc="20" dirty="0">
                <a:solidFill>
                  <a:srgbClr val="706F6F"/>
                </a:solidFill>
                <a:latin typeface="Calibri"/>
                <a:cs typeface="Calibri"/>
              </a:rPr>
              <a:t>відповідальними</a:t>
            </a:r>
            <a:r>
              <a:rPr lang="uk-UA" sz="1000" spc="-40" dirty="0">
                <a:solidFill>
                  <a:srgbClr val="706F6F"/>
                </a:solidFill>
                <a:latin typeface="Calibri"/>
                <a:cs typeface="Calibri"/>
              </a:rPr>
              <a:t> </a:t>
            </a:r>
            <a:r>
              <a:rPr lang="uk-UA" sz="1000" spc="25" dirty="0">
                <a:solidFill>
                  <a:srgbClr val="706F6F"/>
                </a:solidFill>
                <a:latin typeface="Calibri"/>
                <a:cs typeface="Calibri"/>
              </a:rPr>
              <a:t>особами</a:t>
            </a:r>
            <a:r>
              <a:rPr lang="uk-UA" sz="1000" spc="-40" dirty="0">
                <a:solidFill>
                  <a:srgbClr val="706F6F"/>
                </a:solidFill>
                <a:latin typeface="Calibri"/>
                <a:cs typeface="Calibri"/>
              </a:rPr>
              <a:t> </a:t>
            </a:r>
            <a:r>
              <a:rPr lang="uk-UA" sz="1000" spc="40" dirty="0">
                <a:solidFill>
                  <a:srgbClr val="706F6F"/>
                </a:solidFill>
                <a:latin typeface="Calibri"/>
                <a:cs typeface="Calibri"/>
              </a:rPr>
              <a:t>з</a:t>
            </a:r>
            <a:r>
              <a:rPr lang="uk-UA" sz="1000" spc="-40" dirty="0">
                <a:solidFill>
                  <a:srgbClr val="706F6F"/>
                </a:solidFill>
                <a:latin typeface="Calibri"/>
                <a:cs typeface="Calibri"/>
              </a:rPr>
              <a:t> </a:t>
            </a:r>
            <a:r>
              <a:rPr lang="uk-UA" sz="1000" spc="25" dirty="0">
                <a:solidFill>
                  <a:srgbClr val="706F6F"/>
                </a:solidFill>
                <a:latin typeface="Calibri"/>
                <a:cs typeface="Calibri"/>
              </a:rPr>
              <a:t>продажу</a:t>
            </a:r>
            <a:r>
              <a:rPr lang="uk-UA" sz="1000" spc="-40" dirty="0">
                <a:solidFill>
                  <a:srgbClr val="706F6F"/>
                </a:solidFill>
                <a:latin typeface="Calibri"/>
                <a:cs typeface="Calibri"/>
              </a:rPr>
              <a:t> </a:t>
            </a:r>
            <a:r>
              <a:rPr lang="uk-UA" sz="1000" dirty="0">
                <a:solidFill>
                  <a:srgbClr val="706F6F"/>
                </a:solidFill>
                <a:latin typeface="Calibri"/>
                <a:cs typeface="Calibri"/>
              </a:rPr>
              <a:t>в </a:t>
            </a:r>
            <a:r>
              <a:rPr lang="uk-UA" sz="1000" spc="30" dirty="0">
                <a:solidFill>
                  <a:srgbClr val="706F6F"/>
                </a:solidFill>
                <a:latin typeface="Calibri"/>
                <a:cs typeface="Calibri"/>
              </a:rPr>
              <a:t>GRAWE.</a:t>
            </a:r>
            <a:endParaRPr lang="uk-UA" sz="1000" dirty="0">
              <a:latin typeface="Calibri"/>
              <a:cs typeface="Calibri"/>
            </a:endParaRPr>
          </a:p>
        </p:txBody>
      </p:sp>
      <p:sp>
        <p:nvSpPr>
          <p:cNvPr id="9" name="Заголовок 8"/>
          <p:cNvSpPr>
            <a:spLocks noGrp="1"/>
          </p:cNvSpPr>
          <p:nvPr>
            <p:ph type="title"/>
          </p:nvPr>
        </p:nvSpPr>
        <p:spPr>
          <a:xfrm>
            <a:off x="4877248" y="2987803"/>
            <a:ext cx="2072004" cy="230832"/>
          </a:xfrm>
        </p:spPr>
        <p:txBody>
          <a:bodyPr/>
          <a:lstStyle/>
          <a:p>
            <a:pPr algn="r"/>
            <a:r>
              <a:rPr lang="uk-UA" dirty="0"/>
              <a:t>Страхові продажі</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195083" y="10364902"/>
            <a:ext cx="151130" cy="166712"/>
          </a:xfrm>
          <a:prstGeom prst="rect">
            <a:avLst/>
          </a:prstGeom>
        </p:spPr>
        <p:txBody>
          <a:bodyPr vert="horz" wrap="square" lIns="0" tIns="12700" rIns="0" bIns="0" rtlCol="0">
            <a:spAutoFit/>
          </a:bodyPr>
          <a:lstStyle/>
          <a:p>
            <a:pPr marL="12700">
              <a:lnSpc>
                <a:spcPct val="100000"/>
              </a:lnSpc>
              <a:spcBef>
                <a:spcPts val="100"/>
              </a:spcBef>
            </a:pPr>
            <a:r>
              <a:rPr lang="uk-UA" sz="1000" spc="-25" dirty="0">
                <a:solidFill>
                  <a:srgbClr val="706F6F"/>
                </a:solidFill>
                <a:latin typeface="Calibri"/>
                <a:cs typeface="Calibri"/>
              </a:rPr>
              <a:t>08</a:t>
            </a:r>
          </a:p>
        </p:txBody>
      </p:sp>
      <p:pic>
        <p:nvPicPr>
          <p:cNvPr id="3" name="object 3"/>
          <p:cNvPicPr/>
          <p:nvPr/>
        </p:nvPicPr>
        <p:blipFill>
          <a:blip r:embed="rId2" cstate="print"/>
          <a:stretch>
            <a:fillRect/>
          </a:stretch>
        </p:blipFill>
        <p:spPr>
          <a:xfrm>
            <a:off x="0" y="12"/>
            <a:ext cx="7559992" cy="2111997"/>
          </a:xfrm>
          <a:prstGeom prst="rect">
            <a:avLst/>
          </a:prstGeom>
        </p:spPr>
      </p:pic>
      <p:sp>
        <p:nvSpPr>
          <p:cNvPr id="6" name="object 6"/>
          <p:cNvSpPr txBox="1"/>
          <p:nvPr/>
        </p:nvSpPr>
        <p:spPr>
          <a:xfrm>
            <a:off x="262197" y="5172076"/>
            <a:ext cx="6718934" cy="4757713"/>
          </a:xfrm>
          <a:prstGeom prst="rect">
            <a:avLst/>
          </a:prstGeom>
        </p:spPr>
        <p:txBody>
          <a:bodyPr vert="horz" wrap="square" lIns="0" tIns="12700" rIns="0" bIns="0" rtlCol="0">
            <a:spAutoFit/>
          </a:bodyPr>
          <a:lstStyle/>
          <a:p>
            <a:pPr marL="12700">
              <a:lnSpc>
                <a:spcPct val="100000"/>
              </a:lnSpc>
              <a:spcBef>
                <a:spcPts val="100"/>
              </a:spcBef>
            </a:pPr>
            <a:r>
              <a:rPr lang="uk-UA" sz="1500" b="1" spc="10" dirty="0">
                <a:solidFill>
                  <a:srgbClr val="007C57"/>
                </a:solidFill>
                <a:latin typeface="Calibri"/>
                <a:cs typeface="Calibri"/>
              </a:rPr>
              <a:t>    Корупція</a:t>
            </a:r>
            <a:r>
              <a:rPr lang="uk-UA" sz="1500" b="1" dirty="0">
                <a:solidFill>
                  <a:srgbClr val="007C57"/>
                </a:solidFill>
                <a:latin typeface="Calibri"/>
                <a:cs typeface="Calibri"/>
              </a:rPr>
              <a:t> /</a:t>
            </a:r>
            <a:r>
              <a:rPr lang="uk-UA" sz="1500" b="1" spc="-5" dirty="0">
                <a:solidFill>
                  <a:srgbClr val="007C57"/>
                </a:solidFill>
                <a:latin typeface="Calibri"/>
                <a:cs typeface="Calibri"/>
              </a:rPr>
              <a:t> хабарництво</a:t>
            </a:r>
            <a:r>
              <a:rPr lang="uk-UA" sz="1500" b="1" spc="-10" dirty="0">
                <a:solidFill>
                  <a:srgbClr val="007C57"/>
                </a:solidFill>
                <a:latin typeface="Calibri"/>
                <a:cs typeface="Calibri"/>
              </a:rPr>
              <a:t> </a:t>
            </a:r>
            <a:r>
              <a:rPr lang="uk-UA" sz="1500" b="1" dirty="0">
                <a:solidFill>
                  <a:srgbClr val="007C57"/>
                </a:solidFill>
                <a:latin typeface="Calibri"/>
                <a:cs typeface="Calibri"/>
              </a:rPr>
              <a:t>/</a:t>
            </a:r>
            <a:r>
              <a:rPr lang="uk-UA" sz="1500" b="1" spc="-5" dirty="0">
                <a:solidFill>
                  <a:srgbClr val="007C57"/>
                </a:solidFill>
                <a:latin typeface="Calibri"/>
                <a:cs typeface="Calibri"/>
              </a:rPr>
              <a:t> </a:t>
            </a:r>
            <a:r>
              <a:rPr lang="uk-UA" sz="1500" b="1" spc="-10" dirty="0">
                <a:solidFill>
                  <a:srgbClr val="007C57"/>
                </a:solidFill>
                <a:latin typeface="Calibri"/>
                <a:cs typeface="Calibri"/>
              </a:rPr>
              <a:t>прийняття</a:t>
            </a:r>
            <a:r>
              <a:rPr lang="uk-UA" sz="1500" b="1" spc="-30" dirty="0">
                <a:solidFill>
                  <a:srgbClr val="007C57"/>
                </a:solidFill>
                <a:latin typeface="Calibri"/>
                <a:cs typeface="Calibri"/>
              </a:rPr>
              <a:t> </a:t>
            </a:r>
            <a:r>
              <a:rPr lang="uk-UA" sz="1500" b="1" spc="-10" dirty="0">
                <a:solidFill>
                  <a:srgbClr val="007C57"/>
                </a:solidFill>
                <a:latin typeface="Calibri"/>
                <a:cs typeface="Calibri"/>
              </a:rPr>
              <a:t>подарунків</a:t>
            </a:r>
          </a:p>
          <a:p>
            <a:pPr marL="12700">
              <a:lnSpc>
                <a:spcPct val="100000"/>
              </a:lnSpc>
              <a:spcBef>
                <a:spcPts val="100"/>
              </a:spcBef>
            </a:pPr>
            <a:endParaRPr lang="uk-UA" sz="1500" dirty="0">
              <a:solidFill>
                <a:schemeClr val="tx1">
                  <a:lumMod val="50000"/>
                  <a:lumOff val="50000"/>
                </a:schemeClr>
              </a:solidFill>
              <a:latin typeface="Calibri"/>
              <a:cs typeface="Calibri"/>
            </a:endParaRPr>
          </a:p>
          <a:p>
            <a:pPr marL="215265" algn="just">
              <a:spcBef>
                <a:spcPts val="35"/>
              </a:spcBef>
            </a:pPr>
            <a:r>
              <a:rPr lang="uk-UA" sz="1000" spc="40" dirty="0">
                <a:solidFill>
                  <a:schemeClr val="tx1">
                    <a:lumMod val="50000"/>
                    <a:lumOff val="50000"/>
                  </a:schemeClr>
                </a:solidFill>
                <a:latin typeface="Calibri"/>
                <a:cs typeface="Calibri"/>
              </a:rPr>
              <a:t>GR</a:t>
            </a:r>
            <a:r>
              <a:rPr lang="uk-UA" sz="1000" spc="35" dirty="0">
                <a:solidFill>
                  <a:schemeClr val="tx1">
                    <a:lumMod val="50000"/>
                    <a:lumOff val="50000"/>
                  </a:schemeClr>
                </a:solidFill>
                <a:latin typeface="Calibri"/>
                <a:cs typeface="Calibri"/>
              </a:rPr>
              <a:t>A</a:t>
            </a:r>
            <a:r>
              <a:rPr lang="uk-UA" sz="1000" spc="40" dirty="0">
                <a:solidFill>
                  <a:schemeClr val="tx1">
                    <a:lumMod val="50000"/>
                    <a:lumOff val="50000"/>
                  </a:schemeClr>
                </a:solidFill>
                <a:latin typeface="Calibri"/>
                <a:cs typeface="Calibri"/>
              </a:rPr>
              <a:t>WE</a:t>
            </a:r>
            <a:r>
              <a:rPr lang="uk-UA" sz="1000" spc="1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н</a:t>
            </a:r>
            <a:r>
              <a:rPr lang="uk-UA" sz="1000" spc="20" dirty="0">
                <a:solidFill>
                  <a:schemeClr val="tx1">
                    <a:lumMod val="50000"/>
                    <a:lumOff val="50000"/>
                  </a:schemeClr>
                </a:solidFill>
                <a:latin typeface="Calibri"/>
                <a:cs typeface="Calibri"/>
              </a:rPr>
              <a:t>е</a:t>
            </a:r>
            <a:r>
              <a:rPr lang="uk-UA" sz="1000" spc="-50"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т</a:t>
            </a:r>
            <a:r>
              <a:rPr lang="uk-UA" sz="1000" spc="-35" dirty="0">
                <a:solidFill>
                  <a:schemeClr val="tx1">
                    <a:lumMod val="50000"/>
                    <a:lumOff val="50000"/>
                  </a:schemeClr>
                </a:solidFill>
                <a:latin typeface="Calibri"/>
                <a:cs typeface="Calibri"/>
              </a:rPr>
              <a:t>е</a:t>
            </a:r>
            <a:r>
              <a:rPr lang="uk-UA" sz="1000" spc="-40" dirty="0">
                <a:solidFill>
                  <a:schemeClr val="tx1">
                    <a:lumMod val="50000"/>
                    <a:lumOff val="50000"/>
                  </a:schemeClr>
                </a:solidFill>
                <a:latin typeface="Calibri"/>
                <a:cs typeface="Calibri"/>
              </a:rPr>
              <a:t>р</a:t>
            </a:r>
            <a:r>
              <a:rPr lang="uk-UA" sz="1000" spc="-35" dirty="0">
                <a:solidFill>
                  <a:schemeClr val="tx1">
                    <a:lumMod val="50000"/>
                    <a:lumOff val="50000"/>
                  </a:schemeClr>
                </a:solidFill>
                <a:latin typeface="Calibri"/>
                <a:cs typeface="Calibri"/>
              </a:rPr>
              <a:t>п</a:t>
            </a:r>
            <a:r>
              <a:rPr lang="uk-UA" sz="1000" spc="-40" dirty="0">
                <a:solidFill>
                  <a:schemeClr val="tx1">
                    <a:lumMod val="50000"/>
                    <a:lumOff val="50000"/>
                  </a:schemeClr>
                </a:solidFill>
                <a:latin typeface="Calibri"/>
                <a:cs typeface="Calibri"/>
              </a:rPr>
              <a:t>ит</a:t>
            </a:r>
            <a:r>
              <a:rPr lang="uk-UA" sz="1000" dirty="0">
                <a:solidFill>
                  <a:schemeClr val="tx1">
                    <a:lumMod val="50000"/>
                    <a:lumOff val="50000"/>
                  </a:schemeClr>
                </a:solidFill>
                <a:latin typeface="Calibri"/>
                <a:cs typeface="Calibri"/>
              </a:rPr>
              <a:t>ь</a:t>
            </a:r>
            <a:r>
              <a:rPr lang="uk-UA" sz="1000" spc="-7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жодни</a:t>
            </a:r>
            <a:r>
              <a:rPr lang="uk-UA" sz="1000" spc="20" dirty="0">
                <a:solidFill>
                  <a:schemeClr val="tx1">
                    <a:lumMod val="50000"/>
                    <a:lumOff val="50000"/>
                  </a:schemeClr>
                </a:solidFill>
                <a:latin typeface="Calibri"/>
                <a:cs typeface="Calibri"/>
              </a:rPr>
              <a:t>х</a:t>
            </a:r>
            <a:r>
              <a:rPr lang="uk-UA" sz="1000" spc="-5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фор</a:t>
            </a:r>
            <a:r>
              <a:rPr lang="uk-UA" sz="1000" spc="30" dirty="0">
                <a:solidFill>
                  <a:schemeClr val="tx1">
                    <a:lumMod val="50000"/>
                    <a:lumOff val="50000"/>
                  </a:schemeClr>
                </a:solidFill>
                <a:latin typeface="Calibri"/>
                <a:cs typeface="Calibri"/>
              </a:rPr>
              <a:t>м</a:t>
            </a:r>
            <a:r>
              <a:rPr lang="uk-UA" sz="1000" spc="-50"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корупці</a:t>
            </a:r>
            <a:r>
              <a:rPr lang="uk-UA" sz="1000" spc="10" dirty="0">
                <a:solidFill>
                  <a:schemeClr val="tx1">
                    <a:lumMod val="50000"/>
                    <a:lumOff val="50000"/>
                  </a:schemeClr>
                </a:solidFill>
                <a:latin typeface="Calibri"/>
                <a:cs typeface="Calibri"/>
              </a:rPr>
              <a:t>ї</a:t>
            </a:r>
            <a:r>
              <a:rPr lang="uk-UA" sz="1000" spc="-5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т</a:t>
            </a:r>
            <a:r>
              <a:rPr lang="uk-UA" sz="1000" spc="20" dirty="0">
                <a:solidFill>
                  <a:schemeClr val="tx1">
                    <a:lumMod val="50000"/>
                    <a:lumOff val="50000"/>
                  </a:schemeClr>
                </a:solidFill>
                <a:latin typeface="Calibri"/>
                <a:cs typeface="Calibri"/>
              </a:rPr>
              <a:t>а</a:t>
            </a:r>
            <a:r>
              <a:rPr lang="uk-UA" sz="1000" spc="-50"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хабарництв</a:t>
            </a:r>
            <a:r>
              <a:rPr lang="uk-UA" sz="1000" spc="-15" dirty="0">
                <a:solidFill>
                  <a:schemeClr val="tx1">
                    <a:lumMod val="50000"/>
                    <a:lumOff val="50000"/>
                  </a:schemeClr>
                </a:solidFill>
                <a:latin typeface="Calibri"/>
                <a:cs typeface="Calibri"/>
              </a:rPr>
              <a:t>а</a:t>
            </a:r>
            <a:r>
              <a:rPr lang="uk-UA" sz="1000" spc="10" dirty="0">
                <a:solidFill>
                  <a:schemeClr val="tx1">
                    <a:lumMod val="50000"/>
                    <a:lumOff val="50000"/>
                  </a:schemeClr>
                </a:solidFill>
                <a:latin typeface="Calibri"/>
                <a:cs typeface="Calibri"/>
              </a:rPr>
              <a:t>,</a:t>
            </a:r>
            <a:r>
              <a:rPr lang="uk-UA" sz="1000" dirty="0">
                <a:solidFill>
                  <a:schemeClr val="tx1">
                    <a:lumMod val="50000"/>
                    <a:lumOff val="50000"/>
                  </a:schemeClr>
                </a:solidFill>
              </a:rPr>
              <a:t> займаючи чітку позицію неприйняття усіх форм корупції та надання повної підтримки у питаннях боротьби з корупцією. </a:t>
            </a:r>
          </a:p>
          <a:p>
            <a:pPr marL="214629" algn="just">
              <a:lnSpc>
                <a:spcPts val="1180"/>
              </a:lnSpc>
              <a:spcBef>
                <a:spcPts val="875"/>
              </a:spcBef>
            </a:pPr>
            <a:r>
              <a:rPr lang="uk-UA" sz="1000" spc="20" dirty="0">
                <a:solidFill>
                  <a:schemeClr val="tx1">
                    <a:lumMod val="50000"/>
                    <a:lumOff val="50000"/>
                  </a:schemeClr>
                </a:solidFill>
                <a:latin typeface="Calibri"/>
                <a:cs typeface="Calibri"/>
              </a:rPr>
              <a:t>Усім</a:t>
            </a:r>
            <a:r>
              <a:rPr lang="uk-UA" sz="1000" spc="-3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працівникам</a:t>
            </a:r>
            <a:r>
              <a:rPr lang="uk-UA" sz="1000" spc="-3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суворо</a:t>
            </a:r>
            <a:r>
              <a:rPr lang="uk-UA" sz="1000" spc="-3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заборонено</a:t>
            </a:r>
            <a:r>
              <a:rPr lang="uk-UA" sz="1000" spc="-30"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прямо</a:t>
            </a:r>
            <a:r>
              <a:rPr lang="uk-UA" sz="1000" spc="-30"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чи</a:t>
            </a:r>
            <a:r>
              <a:rPr lang="uk-UA" sz="1000" spc="-3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опосередковано</a:t>
            </a:r>
            <a:r>
              <a:rPr lang="uk-UA" sz="1000" spc="-3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пропонувати</a:t>
            </a:r>
            <a:r>
              <a:rPr lang="uk-UA" sz="1000" spc="-30"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або</a:t>
            </a:r>
            <a:r>
              <a:rPr lang="uk-UA" sz="1000" spc="-3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приймати</a:t>
            </a:r>
            <a:r>
              <a:rPr lang="uk-UA" sz="1000" spc="-30" dirty="0">
                <a:solidFill>
                  <a:schemeClr val="tx1">
                    <a:lumMod val="50000"/>
                    <a:lumOff val="50000"/>
                  </a:schemeClr>
                </a:solidFill>
                <a:latin typeface="Calibri"/>
                <a:cs typeface="Calibri"/>
              </a:rPr>
              <a:t> неправомірну </a:t>
            </a:r>
            <a:r>
              <a:rPr lang="uk-UA" sz="1000" spc="20" dirty="0">
                <a:solidFill>
                  <a:schemeClr val="tx1">
                    <a:lumMod val="50000"/>
                    <a:lumOff val="50000"/>
                  </a:schemeClr>
                </a:solidFill>
                <a:latin typeface="Calibri"/>
                <a:cs typeface="Calibri"/>
              </a:rPr>
              <a:t>вигоду,</a:t>
            </a:r>
            <a:endParaRPr lang="uk-UA" sz="1000" dirty="0">
              <a:solidFill>
                <a:schemeClr val="tx1">
                  <a:lumMod val="50000"/>
                  <a:lumOff val="50000"/>
                </a:schemeClr>
              </a:solidFill>
              <a:latin typeface="Calibri"/>
              <a:cs typeface="Calibri"/>
            </a:endParaRPr>
          </a:p>
          <a:p>
            <a:pPr marL="214629" marR="5080" algn="just">
              <a:lnSpc>
                <a:spcPts val="1200"/>
              </a:lnSpc>
              <a:spcBef>
                <a:spcPts val="15"/>
              </a:spcBef>
            </a:pPr>
            <a:r>
              <a:rPr lang="uk-UA" sz="1000" spc="40" dirty="0">
                <a:solidFill>
                  <a:schemeClr val="tx1">
                    <a:lumMod val="50000"/>
                    <a:lumOff val="50000"/>
                  </a:schemeClr>
                </a:solidFill>
                <a:latin typeface="Calibri"/>
                <a:cs typeface="Calibri"/>
              </a:rPr>
              <a:t>якщо це має на </a:t>
            </a:r>
            <a:r>
              <a:rPr lang="uk-UA" sz="1000" spc="25" dirty="0">
                <a:solidFill>
                  <a:schemeClr val="tx1">
                    <a:lumMod val="50000"/>
                    <a:lumOff val="50000"/>
                  </a:schemeClr>
                </a:solidFill>
                <a:latin typeface="Calibri"/>
                <a:cs typeface="Calibri"/>
              </a:rPr>
              <a:t>меті </a:t>
            </a:r>
            <a:r>
              <a:rPr lang="uk-UA" sz="1000" spc="30" dirty="0" err="1">
                <a:solidFill>
                  <a:schemeClr val="tx1">
                    <a:lumMod val="50000"/>
                    <a:lumOff val="50000"/>
                  </a:schemeClr>
                </a:solidFill>
                <a:latin typeface="Calibri"/>
                <a:cs typeface="Calibri"/>
              </a:rPr>
              <a:t>несанкціоновано</a:t>
            </a:r>
            <a:r>
              <a:rPr lang="uk-UA" sz="1000" spc="30" dirty="0">
                <a:solidFill>
                  <a:schemeClr val="tx1">
                    <a:lumMod val="50000"/>
                    <a:lumOff val="50000"/>
                  </a:schemeClr>
                </a:solidFill>
                <a:latin typeface="Calibri"/>
                <a:cs typeface="Calibri"/>
              </a:rPr>
              <a:t> вплинути </a:t>
            </a:r>
            <a:r>
              <a:rPr lang="uk-UA" sz="1000" spc="40" dirty="0">
                <a:solidFill>
                  <a:schemeClr val="tx1">
                    <a:lumMod val="50000"/>
                    <a:lumOff val="50000"/>
                  </a:schemeClr>
                </a:solidFill>
                <a:latin typeface="Calibri"/>
                <a:cs typeface="Calibri"/>
              </a:rPr>
              <a:t>на </a:t>
            </a:r>
            <a:r>
              <a:rPr lang="uk-UA" sz="1000" spc="25" dirty="0">
                <a:solidFill>
                  <a:schemeClr val="tx1">
                    <a:lumMod val="50000"/>
                    <a:lumOff val="50000"/>
                  </a:schemeClr>
                </a:solidFill>
                <a:latin typeface="Calibri"/>
                <a:cs typeface="Calibri"/>
              </a:rPr>
              <a:t>ділові операції </a:t>
            </a:r>
            <a:r>
              <a:rPr lang="uk-UA" sz="1000" spc="35" dirty="0">
                <a:solidFill>
                  <a:schemeClr val="tx1">
                    <a:lumMod val="50000"/>
                    <a:lumOff val="50000"/>
                  </a:schemeClr>
                </a:solidFill>
                <a:latin typeface="Calibri"/>
                <a:cs typeface="Calibri"/>
              </a:rPr>
              <a:t>або </a:t>
            </a:r>
            <a:r>
              <a:rPr lang="uk-UA" sz="1000" spc="25" dirty="0">
                <a:solidFill>
                  <a:schemeClr val="tx1">
                    <a:lumMod val="50000"/>
                    <a:lumOff val="50000"/>
                  </a:schemeClr>
                </a:solidFill>
                <a:latin typeface="Calibri"/>
                <a:cs typeface="Calibri"/>
              </a:rPr>
              <a:t>навіть може </a:t>
            </a:r>
            <a:r>
              <a:rPr lang="uk-UA" sz="1000" spc="10" dirty="0">
                <a:solidFill>
                  <a:schemeClr val="tx1">
                    <a:lumMod val="50000"/>
                    <a:lumOff val="50000"/>
                  </a:schemeClr>
                </a:solidFill>
                <a:latin typeface="Calibri"/>
                <a:cs typeface="Calibri"/>
              </a:rPr>
              <a:t>створити </a:t>
            </a:r>
            <a:r>
              <a:rPr lang="uk-UA" sz="1000" spc="30" dirty="0">
                <a:solidFill>
                  <a:schemeClr val="tx1">
                    <a:lumMod val="50000"/>
                    <a:lumOff val="50000"/>
                  </a:schemeClr>
                </a:solidFill>
                <a:latin typeface="Calibri"/>
                <a:cs typeface="Calibri"/>
              </a:rPr>
              <a:t>таке </a:t>
            </a:r>
            <a:r>
              <a:rPr lang="uk-UA" sz="1000" spc="10" dirty="0">
                <a:solidFill>
                  <a:schemeClr val="tx1">
                    <a:lumMod val="50000"/>
                    <a:lumOff val="50000"/>
                  </a:schemeClr>
                </a:solidFill>
                <a:latin typeface="Calibri"/>
                <a:cs typeface="Calibri"/>
              </a:rPr>
              <a:t>враження. </a:t>
            </a:r>
            <a:r>
              <a:rPr lang="uk-UA" sz="1000" spc="1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Єдиним</a:t>
            </a:r>
            <a:r>
              <a:rPr lang="uk-UA" sz="1000" spc="2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винятком</a:t>
            </a:r>
            <a:r>
              <a:rPr lang="uk-UA" sz="1000" spc="20"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є</a:t>
            </a:r>
            <a:r>
              <a:rPr lang="uk-UA" sz="1000" spc="45"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подарунки/послуги/ваучери</a:t>
            </a:r>
            <a:r>
              <a:rPr lang="uk-UA" sz="1000" spc="15" dirty="0">
                <a:solidFill>
                  <a:schemeClr val="tx1">
                    <a:lumMod val="50000"/>
                    <a:lumOff val="50000"/>
                  </a:schemeClr>
                </a:solidFill>
                <a:latin typeface="Calibri"/>
                <a:cs typeface="Calibri"/>
              </a:rPr>
              <a:t> </a:t>
            </a:r>
            <a:r>
              <a:rPr lang="uk-UA" sz="1000" spc="10" dirty="0">
                <a:solidFill>
                  <a:schemeClr val="tx1">
                    <a:lumMod val="50000"/>
                    <a:lumOff val="50000"/>
                  </a:schemeClr>
                </a:solidFill>
                <a:latin typeface="Calibri"/>
                <a:cs typeface="Calibri"/>
              </a:rPr>
              <a:t>низької</a:t>
            </a:r>
            <a:r>
              <a:rPr lang="uk-UA" sz="1000" spc="1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вартості</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(максимум</a:t>
            </a:r>
            <a:r>
              <a:rPr lang="uk-UA" sz="1000" dirty="0">
                <a:solidFill>
                  <a:schemeClr val="tx1">
                    <a:lumMod val="50000"/>
                    <a:lumOff val="50000"/>
                  </a:schemeClr>
                </a:solidFill>
                <a:latin typeface="Calibri"/>
                <a:cs typeface="Calibri"/>
              </a:rPr>
              <a:t> еквівалент </a:t>
            </a:r>
            <a:r>
              <a:rPr lang="uk-UA" sz="1000" spc="-5" dirty="0">
                <a:solidFill>
                  <a:schemeClr val="tx1">
                    <a:lumMod val="50000"/>
                    <a:lumOff val="50000"/>
                  </a:schemeClr>
                </a:solidFill>
                <a:latin typeface="Calibri"/>
                <a:cs typeface="Calibri"/>
              </a:rPr>
              <a:t>150</a:t>
            </a:r>
            <a:r>
              <a:rPr lang="uk-UA" sz="1000" dirty="0">
                <a:solidFill>
                  <a:schemeClr val="tx1">
                    <a:lumMod val="50000"/>
                    <a:lumOff val="50000"/>
                  </a:schemeClr>
                </a:solidFill>
                <a:latin typeface="Calibri"/>
                <a:cs typeface="Calibri"/>
              </a:rPr>
              <a:t> євро, який розраховується у національній валюті – гривнях за офіційним обмінним курсом НБУ євро до гривні станом на 1 січня кожного року,</a:t>
            </a:r>
            <a:r>
              <a:rPr lang="uk-UA" sz="1000" spc="5" dirty="0">
                <a:solidFill>
                  <a:schemeClr val="tx1">
                    <a:lumMod val="50000"/>
                    <a:lumOff val="50000"/>
                  </a:schemeClr>
                </a:solidFill>
                <a:latin typeface="Calibri"/>
                <a:cs typeface="Calibri"/>
              </a:rPr>
              <a:t> </a:t>
            </a:r>
            <a:r>
              <a:rPr lang="uk-UA" sz="1000" dirty="0">
                <a:solidFill>
                  <a:schemeClr val="tx1">
                    <a:lumMod val="50000"/>
                    <a:lumOff val="50000"/>
                  </a:schemeClr>
                </a:solidFill>
                <a:latin typeface="Calibri"/>
                <a:cs typeface="Calibri"/>
              </a:rPr>
              <a:t>на</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календарний</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рік</a:t>
            </a:r>
            <a:r>
              <a:rPr lang="uk-UA" sz="1000" dirty="0">
                <a:solidFill>
                  <a:schemeClr val="tx1">
                    <a:lumMod val="50000"/>
                    <a:lumOff val="50000"/>
                  </a:schemeClr>
                </a:solidFill>
                <a:latin typeface="Calibri"/>
                <a:cs typeface="Calibri"/>
              </a:rPr>
              <a:t> від </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дарувальника, ), </a:t>
            </a:r>
            <a:r>
              <a:rPr lang="uk-UA" sz="1000" dirty="0">
                <a:solidFill>
                  <a:schemeClr val="tx1">
                    <a:lumMod val="50000"/>
                    <a:lumOff val="50000"/>
                  </a:schemeClr>
                </a:solidFill>
                <a:latin typeface="Calibri"/>
                <a:cs typeface="Calibri"/>
              </a:rPr>
              <a:t>а також </a:t>
            </a:r>
            <a:r>
              <a:rPr lang="uk-UA" sz="1000" spc="-5" dirty="0">
                <a:solidFill>
                  <a:schemeClr val="tx1">
                    <a:lumMod val="50000"/>
                    <a:lumOff val="50000"/>
                  </a:schemeClr>
                </a:solidFill>
                <a:latin typeface="Calibri"/>
                <a:cs typeface="Calibri"/>
              </a:rPr>
              <a:t>гостинність або запрошення </a:t>
            </a:r>
            <a:r>
              <a:rPr lang="uk-UA" sz="1000" dirty="0">
                <a:solidFill>
                  <a:schemeClr val="tx1">
                    <a:lumMod val="50000"/>
                    <a:lumOff val="50000"/>
                  </a:schemeClr>
                </a:solidFill>
                <a:latin typeface="Calibri"/>
                <a:cs typeface="Calibri"/>
              </a:rPr>
              <a:t>на </a:t>
            </a:r>
            <a:r>
              <a:rPr lang="uk-UA" sz="1000" spc="-5" dirty="0">
                <a:solidFill>
                  <a:schemeClr val="tx1">
                    <a:lumMod val="50000"/>
                    <a:lumOff val="50000"/>
                  </a:schemeClr>
                </a:solidFill>
                <a:latin typeface="Calibri"/>
                <a:cs typeface="Calibri"/>
              </a:rPr>
              <a:t>заходи </a:t>
            </a:r>
            <a:r>
              <a:rPr lang="uk-UA" sz="1000" dirty="0">
                <a:solidFill>
                  <a:schemeClr val="tx1">
                    <a:lumMod val="50000"/>
                    <a:lumOff val="50000"/>
                  </a:schemeClr>
                </a:solidFill>
                <a:latin typeface="Calibri"/>
                <a:cs typeface="Calibri"/>
              </a:rPr>
              <a:t>в </a:t>
            </a:r>
            <a:r>
              <a:rPr lang="uk-UA" sz="1000" spc="25" dirty="0">
                <a:solidFill>
                  <a:schemeClr val="tx1">
                    <a:lumMod val="50000"/>
                    <a:lumOff val="50000"/>
                  </a:schemeClr>
                </a:solidFill>
                <a:latin typeface="Calibri"/>
                <a:cs typeface="Calibri"/>
              </a:rPr>
              <a:t>рамках </a:t>
            </a:r>
            <a:r>
              <a:rPr lang="uk-UA" sz="1000" spc="20" dirty="0">
                <a:solidFill>
                  <a:schemeClr val="tx1">
                    <a:lumMod val="50000"/>
                    <a:lumOff val="50000"/>
                  </a:schemeClr>
                </a:solidFill>
                <a:latin typeface="Calibri"/>
                <a:cs typeface="Calibri"/>
              </a:rPr>
              <a:t>звичайної </a:t>
            </a:r>
            <a:r>
              <a:rPr lang="uk-UA" sz="1000" spc="15" dirty="0">
                <a:solidFill>
                  <a:schemeClr val="tx1">
                    <a:lumMod val="50000"/>
                    <a:lumOff val="50000"/>
                  </a:schemeClr>
                </a:solidFill>
                <a:latin typeface="Calibri"/>
                <a:cs typeface="Calibri"/>
              </a:rPr>
              <a:t>ділової практики, </a:t>
            </a:r>
            <a:r>
              <a:rPr lang="uk-UA" sz="1000" dirty="0">
                <a:solidFill>
                  <a:schemeClr val="tx1">
                    <a:lumMod val="50000"/>
                    <a:lumOff val="50000"/>
                  </a:schemeClr>
                </a:solidFill>
              </a:rPr>
              <a:t>окрім випадків, передбачених Законом України «Про запобігання корупції». </a:t>
            </a:r>
          </a:p>
          <a:p>
            <a:pPr marL="214629" marR="5080" algn="just">
              <a:lnSpc>
                <a:spcPts val="1200"/>
              </a:lnSpc>
              <a:spcBef>
                <a:spcPts val="15"/>
              </a:spcBef>
            </a:pPr>
            <a:r>
              <a:rPr lang="uk-UA" sz="1000" spc="20" dirty="0">
                <a:solidFill>
                  <a:schemeClr val="tx1">
                    <a:lumMod val="50000"/>
                    <a:lumOff val="50000"/>
                  </a:schemeClr>
                </a:solidFill>
                <a:latin typeface="Calibri"/>
                <a:cs typeface="Calibri"/>
              </a:rPr>
              <a:t>Від </a:t>
            </a:r>
            <a:r>
              <a:rPr lang="uk-UA" sz="1000" spc="15" dirty="0">
                <a:solidFill>
                  <a:schemeClr val="tx1">
                    <a:lumMod val="50000"/>
                    <a:lumOff val="50000"/>
                  </a:schemeClr>
                </a:solidFill>
                <a:latin typeface="Calibri"/>
                <a:cs typeface="Calibri"/>
              </a:rPr>
              <a:t>усіх </a:t>
            </a:r>
            <a:r>
              <a:rPr lang="uk-UA" sz="1000" spc="25" dirty="0">
                <a:solidFill>
                  <a:schemeClr val="tx1">
                    <a:lumMod val="50000"/>
                    <a:lumOff val="50000"/>
                  </a:schemeClr>
                </a:solidFill>
                <a:latin typeface="Calibri"/>
                <a:cs typeface="Calibri"/>
              </a:rPr>
              <a:t>інших </a:t>
            </a:r>
            <a:r>
              <a:rPr lang="uk-UA" sz="1000" spc="3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благ</a:t>
            </a:r>
            <a:r>
              <a:rPr lang="uk-UA" sz="1000" spc="-4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слід</a:t>
            </a:r>
            <a:r>
              <a:rPr lang="uk-UA" sz="1000" spc="-4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відмовлятися</a:t>
            </a:r>
            <a:r>
              <a:rPr lang="uk-UA" sz="1000" spc="-40"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або</a:t>
            </a:r>
            <a:r>
              <a:rPr lang="uk-UA" sz="1000" spc="-4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повертати</a:t>
            </a:r>
            <a:r>
              <a:rPr lang="uk-UA" sz="1000" spc="-4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їх,</a:t>
            </a:r>
            <a:r>
              <a:rPr lang="uk-UA" sz="1000" spc="-40" dirty="0">
                <a:solidFill>
                  <a:schemeClr val="tx1">
                    <a:lumMod val="50000"/>
                    <a:lumOff val="50000"/>
                  </a:schemeClr>
                </a:solidFill>
                <a:latin typeface="Calibri"/>
                <a:cs typeface="Calibri"/>
              </a:rPr>
              <a:t> </a:t>
            </a:r>
            <a:r>
              <a:rPr lang="uk-UA" sz="1000" spc="45" dirty="0">
                <a:solidFill>
                  <a:schemeClr val="tx1">
                    <a:lumMod val="50000"/>
                    <a:lumOff val="50000"/>
                  </a:schemeClr>
                </a:solidFill>
                <a:latin typeface="Calibri"/>
                <a:cs typeface="Calibri"/>
              </a:rPr>
              <a:t>а</a:t>
            </a:r>
            <a:r>
              <a:rPr lang="uk-UA" sz="1000" spc="-4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також</a:t>
            </a:r>
            <a:r>
              <a:rPr lang="uk-UA" sz="1000" spc="-4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інформувати</a:t>
            </a:r>
            <a:r>
              <a:rPr lang="uk-UA" sz="1000" spc="-4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безпосереднього</a:t>
            </a:r>
            <a:r>
              <a:rPr lang="uk-UA" sz="1000" spc="-4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керівника.</a:t>
            </a:r>
            <a:endParaRPr lang="uk-UA" sz="1000" dirty="0">
              <a:solidFill>
                <a:schemeClr val="tx1">
                  <a:lumMod val="50000"/>
                  <a:lumOff val="50000"/>
                </a:schemeClr>
              </a:solidFill>
              <a:latin typeface="Calibri"/>
              <a:cs typeface="Calibri"/>
            </a:endParaRPr>
          </a:p>
          <a:p>
            <a:pPr marL="214629" marR="6985" algn="just">
              <a:lnSpc>
                <a:spcPct val="100000"/>
              </a:lnSpc>
              <a:spcBef>
                <a:spcPts val="560"/>
              </a:spcBef>
            </a:pPr>
            <a:r>
              <a:rPr lang="uk-UA" sz="1000" spc="25" dirty="0">
                <a:solidFill>
                  <a:schemeClr val="tx1">
                    <a:lumMod val="50000"/>
                    <a:lumOff val="50000"/>
                  </a:schemeClr>
                </a:solidFill>
                <a:latin typeface="Calibri"/>
                <a:cs typeface="Calibri"/>
              </a:rPr>
              <a:t>Запрошення</a:t>
            </a:r>
            <a:r>
              <a:rPr lang="uk-UA" sz="1000" spc="3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від</a:t>
            </a:r>
            <a:r>
              <a:rPr lang="uk-UA" sz="1000" spc="2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ділових</a:t>
            </a:r>
            <a:r>
              <a:rPr lang="uk-UA" sz="1000" spc="2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партнерів</a:t>
            </a:r>
            <a:r>
              <a:rPr lang="uk-UA" sz="1000" spc="20"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на</a:t>
            </a:r>
            <a:r>
              <a:rPr lang="uk-UA" sz="1000" spc="4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особливі</a:t>
            </a:r>
            <a:r>
              <a:rPr lang="uk-UA" sz="1000" spc="2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заходи</a:t>
            </a:r>
            <a:r>
              <a:rPr lang="uk-UA" sz="1000" spc="25"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(наприклад,</a:t>
            </a:r>
            <a:r>
              <a:rPr lang="uk-UA" sz="1000" spc="20" dirty="0">
                <a:solidFill>
                  <a:schemeClr val="tx1">
                    <a:lumMod val="50000"/>
                    <a:lumOff val="50000"/>
                  </a:schemeClr>
                </a:solidFill>
                <a:latin typeface="Calibri"/>
                <a:cs typeface="Calibri"/>
              </a:rPr>
              <a:t> поїздки</a:t>
            </a:r>
            <a:r>
              <a:rPr lang="uk-UA" sz="1000" spc="2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або</a:t>
            </a:r>
            <a:r>
              <a:rPr lang="uk-UA" sz="1000" spc="3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інші</a:t>
            </a:r>
            <a:r>
              <a:rPr lang="uk-UA" sz="1000" spc="2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заходи</a:t>
            </a:r>
            <a:r>
              <a:rPr lang="uk-UA" sz="1000" spc="25" dirty="0">
                <a:solidFill>
                  <a:schemeClr val="tx1">
                    <a:lumMod val="50000"/>
                    <a:lumOff val="50000"/>
                  </a:schemeClr>
                </a:solidFill>
                <a:latin typeface="Calibri"/>
                <a:cs typeface="Calibri"/>
              </a:rPr>
              <a:t> </a:t>
            </a:r>
            <a:r>
              <a:rPr lang="uk-UA" sz="1000" spc="15" dirty="0" err="1">
                <a:solidFill>
                  <a:schemeClr val="tx1">
                    <a:lumMod val="50000"/>
                    <a:lumOff val="50000"/>
                  </a:schemeClr>
                </a:solidFill>
                <a:latin typeface="Calibri"/>
                <a:cs typeface="Calibri"/>
              </a:rPr>
              <a:t>дозвіллєвого</a:t>
            </a:r>
            <a:r>
              <a:rPr lang="uk-UA" sz="1000" spc="1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характеру), </a:t>
            </a:r>
            <a:r>
              <a:rPr lang="uk-UA" sz="1000" spc="-5" dirty="0">
                <a:solidFill>
                  <a:schemeClr val="tx1">
                    <a:lumMod val="50000"/>
                    <a:lumOff val="50000"/>
                  </a:schemeClr>
                </a:solidFill>
                <a:latin typeface="Calibri"/>
                <a:cs typeface="Calibri"/>
              </a:rPr>
              <a:t>які виходять </a:t>
            </a:r>
            <a:r>
              <a:rPr lang="uk-UA" sz="1000" dirty="0">
                <a:solidFill>
                  <a:schemeClr val="tx1">
                    <a:lumMod val="50000"/>
                    <a:lumOff val="50000"/>
                  </a:schemeClr>
                </a:solidFill>
                <a:latin typeface="Calibri"/>
                <a:cs typeface="Calibri"/>
              </a:rPr>
              <a:t>за рамки </a:t>
            </a:r>
            <a:r>
              <a:rPr lang="uk-UA" sz="1000" spc="-5" dirty="0">
                <a:solidFill>
                  <a:schemeClr val="tx1">
                    <a:lumMod val="50000"/>
                    <a:lumOff val="50000"/>
                  </a:schemeClr>
                </a:solidFill>
                <a:latin typeface="Calibri"/>
                <a:cs typeface="Calibri"/>
              </a:rPr>
              <a:t>звичайних заходів для клієнтів, повинні бути заздалегідь узгоджені </a:t>
            </a:r>
            <a:r>
              <a:rPr lang="uk-UA" sz="1000" dirty="0">
                <a:solidFill>
                  <a:schemeClr val="tx1">
                    <a:lumMod val="50000"/>
                    <a:lumOff val="50000"/>
                  </a:schemeClr>
                </a:solidFill>
                <a:latin typeface="Calibri"/>
                <a:cs typeface="Calibri"/>
              </a:rPr>
              <a:t>з </a:t>
            </a:r>
            <a:r>
              <a:rPr lang="uk-UA" sz="1000" spc="-5" dirty="0">
                <a:solidFill>
                  <a:schemeClr val="tx1">
                    <a:lumMod val="50000"/>
                    <a:lumOff val="50000"/>
                  </a:schemeClr>
                </a:solidFill>
                <a:latin typeface="Calibri"/>
                <a:cs typeface="Calibri"/>
              </a:rPr>
              <a:t>безпосереднім </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керівником.</a:t>
            </a:r>
            <a:r>
              <a:rPr lang="uk-UA" sz="1000" dirty="0">
                <a:solidFill>
                  <a:schemeClr val="tx1">
                    <a:lumMod val="50000"/>
                    <a:lumOff val="50000"/>
                  </a:schemeClr>
                </a:solidFill>
                <a:latin typeface="Calibri"/>
                <a:cs typeface="Calibri"/>
              </a:rPr>
              <a:t> У</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разі</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виникнення</a:t>
            </a:r>
            <a:r>
              <a:rPr lang="uk-UA" sz="100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сумнівів</a:t>
            </a:r>
            <a:r>
              <a:rPr lang="uk-UA" sz="1000" spc="30" dirty="0">
                <a:solidFill>
                  <a:schemeClr val="tx1">
                    <a:lumMod val="50000"/>
                    <a:lumOff val="50000"/>
                  </a:schemeClr>
                </a:solidFill>
                <a:latin typeface="Calibri"/>
                <a:cs typeface="Calibri"/>
              </a:rPr>
              <a:t> необхідно</a:t>
            </a:r>
            <a:r>
              <a:rPr lang="uk-UA" sz="1000" spc="3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проконсультуватися</a:t>
            </a:r>
            <a:r>
              <a:rPr lang="uk-UA" sz="1000" spc="10"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з</a:t>
            </a:r>
            <a:r>
              <a:rPr lang="uk-UA" sz="1000" spc="45"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юридичним</a:t>
            </a:r>
            <a:r>
              <a:rPr lang="uk-UA" sz="1000" spc="4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відділом</a:t>
            </a:r>
            <a:r>
              <a:rPr lang="uk-UA" sz="1000" spc="30" dirty="0">
                <a:solidFill>
                  <a:schemeClr val="tx1">
                    <a:lumMod val="50000"/>
                    <a:lumOff val="50000"/>
                  </a:schemeClr>
                </a:solidFill>
                <a:latin typeface="Calibri"/>
                <a:cs typeface="Calibri"/>
              </a:rPr>
              <a:t> та</a:t>
            </a:r>
            <a:r>
              <a:rPr lang="uk-UA" sz="1000" spc="3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головним  </a:t>
            </a:r>
            <a:r>
              <a:rPr lang="uk-UA" sz="1000" spc="30" dirty="0">
                <a:solidFill>
                  <a:schemeClr val="tx1">
                    <a:lumMod val="50000"/>
                    <a:lumOff val="50000"/>
                  </a:schemeClr>
                </a:solidFill>
                <a:latin typeface="Calibri"/>
                <a:cs typeface="Calibri"/>
              </a:rPr>
              <a:t> </a:t>
            </a:r>
            <a:r>
              <a:rPr lang="uk-UA" sz="1000" spc="25" dirty="0" err="1">
                <a:solidFill>
                  <a:schemeClr val="tx1">
                    <a:lumMod val="50000"/>
                    <a:lumOff val="50000"/>
                  </a:schemeClr>
                </a:solidFill>
                <a:latin typeface="Calibri"/>
                <a:cs typeface="Calibri"/>
              </a:rPr>
              <a:t>комплаєнс</a:t>
            </a:r>
            <a:r>
              <a:rPr lang="uk-UA" sz="1000" spc="25" dirty="0">
                <a:solidFill>
                  <a:schemeClr val="tx1">
                    <a:lumMod val="50000"/>
                    <a:lumOff val="50000"/>
                  </a:schemeClr>
                </a:solidFill>
                <a:latin typeface="Calibri"/>
                <a:cs typeface="Calibri"/>
              </a:rPr>
              <a:t>-менеджером Компанії.</a:t>
            </a:r>
            <a:endParaRPr lang="uk-UA" sz="1000" dirty="0">
              <a:solidFill>
                <a:schemeClr val="tx1">
                  <a:lumMod val="50000"/>
                  <a:lumOff val="50000"/>
                </a:schemeClr>
              </a:solidFill>
              <a:latin typeface="Calibri"/>
              <a:cs typeface="Calibri"/>
            </a:endParaRPr>
          </a:p>
          <a:p>
            <a:pPr marL="214629" marR="6985" algn="just">
              <a:lnSpc>
                <a:spcPct val="100000"/>
              </a:lnSpc>
              <a:spcBef>
                <a:spcPts val="560"/>
              </a:spcBef>
            </a:pPr>
            <a:r>
              <a:rPr lang="uk-UA" sz="1000" spc="30" dirty="0">
                <a:solidFill>
                  <a:schemeClr val="tx1">
                    <a:lumMod val="50000"/>
                    <a:lumOff val="50000"/>
                  </a:schemeClr>
                </a:solidFill>
                <a:latin typeface="Calibri"/>
                <a:cs typeface="Calibri"/>
              </a:rPr>
              <a:t>За</a:t>
            </a:r>
            <a:r>
              <a:rPr lang="uk-UA" sz="1000" spc="3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жодних</a:t>
            </a:r>
            <a:r>
              <a:rPr lang="uk-UA" sz="1000" spc="30"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обставин</a:t>
            </a:r>
            <a:r>
              <a:rPr lang="uk-UA" sz="1000" spc="45" dirty="0">
                <a:solidFill>
                  <a:schemeClr val="tx1">
                    <a:lumMod val="50000"/>
                    <a:lumOff val="50000"/>
                  </a:schemeClr>
                </a:solidFill>
                <a:latin typeface="Calibri"/>
                <a:cs typeface="Calibri"/>
              </a:rPr>
              <a:t> </a:t>
            </a:r>
            <a:r>
              <a:rPr lang="uk-UA" sz="1000" spc="35" dirty="0">
                <a:solidFill>
                  <a:schemeClr val="tx1">
                    <a:lumMod val="50000"/>
                    <a:lumOff val="50000"/>
                  </a:schemeClr>
                </a:solidFill>
                <a:latin typeface="Calibri"/>
                <a:cs typeface="Calibri"/>
              </a:rPr>
              <a:t>не </a:t>
            </a:r>
            <a:r>
              <a:rPr lang="uk-UA" sz="1000" spc="20" dirty="0">
                <a:solidFill>
                  <a:schemeClr val="tx1">
                    <a:lumMod val="50000"/>
                    <a:lumOff val="50000"/>
                  </a:schemeClr>
                </a:solidFill>
                <a:latin typeface="Calibri"/>
                <a:cs typeface="Calibri"/>
              </a:rPr>
              <a:t>дозволяється</a:t>
            </a:r>
            <a:r>
              <a:rPr lang="uk-UA" sz="1000" spc="2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пропонувати</a:t>
            </a:r>
            <a:r>
              <a:rPr lang="uk-UA" sz="1000" spc="25" dirty="0">
                <a:solidFill>
                  <a:schemeClr val="tx1">
                    <a:lumMod val="50000"/>
                    <a:lumOff val="50000"/>
                  </a:schemeClr>
                </a:solidFill>
                <a:latin typeface="Calibri"/>
                <a:cs typeface="Calibri"/>
              </a:rPr>
              <a:t> </a:t>
            </a:r>
            <a:r>
              <a:rPr lang="uk-UA" sz="1000" spc="30" dirty="0">
                <a:solidFill>
                  <a:schemeClr val="tx1">
                    <a:lumMod val="50000"/>
                    <a:lumOff val="50000"/>
                  </a:schemeClr>
                </a:solidFill>
                <a:latin typeface="Calibri"/>
                <a:cs typeface="Calibri"/>
              </a:rPr>
              <a:t>або</a:t>
            </a:r>
            <a:r>
              <a:rPr lang="uk-UA" sz="1000" spc="35"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приймати</a:t>
            </a:r>
            <a:r>
              <a:rPr lang="uk-UA" sz="1000" spc="3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готівку</a:t>
            </a:r>
            <a:r>
              <a:rPr lang="uk-UA" sz="1000" spc="20" dirty="0">
                <a:solidFill>
                  <a:schemeClr val="tx1">
                    <a:lumMod val="50000"/>
                    <a:lumOff val="50000"/>
                  </a:schemeClr>
                </a:solidFill>
                <a:latin typeface="Calibri"/>
                <a:cs typeface="Calibri"/>
              </a:rPr>
              <a:t> </a:t>
            </a:r>
            <a:r>
              <a:rPr lang="uk-UA" sz="1000" dirty="0">
                <a:solidFill>
                  <a:schemeClr val="tx1">
                    <a:lumMod val="50000"/>
                    <a:lumOff val="50000"/>
                  </a:schemeClr>
                </a:solidFill>
                <a:latin typeface="Calibri"/>
                <a:cs typeface="Calibri"/>
              </a:rPr>
              <a:t>чи</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її</a:t>
            </a:r>
            <a:r>
              <a:rPr lang="uk-UA" sz="100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еквівалент</a:t>
            </a:r>
            <a:r>
              <a:rPr lang="uk-UA" sz="1000" spc="2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(наприклад, банківські</a:t>
            </a:r>
            <a:r>
              <a:rPr lang="uk-UA" sz="1000" spc="-4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перекази</a:t>
            </a:r>
            <a:r>
              <a:rPr lang="uk-UA" sz="1000" spc="-4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тощо). </a:t>
            </a:r>
            <a:r>
              <a:rPr lang="uk-UA" sz="1000" dirty="0">
                <a:solidFill>
                  <a:schemeClr val="tx1">
                    <a:lumMod val="50000"/>
                    <a:lumOff val="50000"/>
                  </a:schemeClr>
                </a:solidFill>
              </a:rPr>
              <a:t>Працівники не повинні використовувати своє службове становище для просування (надання переваги у співпраці) інтересів окремих партнерів, в тому числі з метою отримання додаткової вигоди від партнера.  Хабарництво або корупційні дії, вчинені персоналом, постачальниками або іншими особами, з якими ми ведемо бізнес або які діють від нашого імені, є неприйнятними. Ми не беремо участі у будь-якій угоді, якщо маємо підстави вважати, що вона пов’язана з хабарництвом чи корупційними діями. </a:t>
            </a:r>
          </a:p>
          <a:p>
            <a:pPr marL="214629" marR="10795" algn="just">
              <a:spcBef>
                <a:spcPts val="565"/>
              </a:spcBef>
            </a:pPr>
            <a:r>
              <a:rPr lang="uk-UA" sz="1000" spc="-5" dirty="0">
                <a:solidFill>
                  <a:schemeClr val="tx1">
                    <a:lumMod val="50000"/>
                    <a:lumOff val="50000"/>
                  </a:schemeClr>
                </a:solidFill>
                <a:latin typeface="Calibri"/>
                <a:cs typeface="Calibri"/>
              </a:rPr>
              <a:t>Особливої</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стриманості</a:t>
            </a:r>
            <a:r>
              <a:rPr lang="uk-UA" sz="1000" dirty="0">
                <a:solidFill>
                  <a:schemeClr val="tx1">
                    <a:lumMod val="50000"/>
                    <a:lumOff val="50000"/>
                  </a:schemeClr>
                </a:solidFill>
                <a:latin typeface="Calibri"/>
                <a:cs typeface="Calibri"/>
              </a:rPr>
              <a:t> вимагають</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посадові особи:</a:t>
            </a:r>
            <a:r>
              <a:rPr lang="uk-UA" sz="1000" dirty="0">
                <a:solidFill>
                  <a:schemeClr val="tx1">
                    <a:lumMod val="50000"/>
                    <a:lumOff val="50000"/>
                  </a:schemeClr>
                </a:solidFill>
                <a:latin typeface="Calibri"/>
                <a:cs typeface="Calibri"/>
              </a:rPr>
              <a:t> державні</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службовці,</a:t>
            </a:r>
            <a:r>
              <a:rPr lang="uk-UA" sz="1000"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судді,</a:t>
            </a:r>
            <a:r>
              <a:rPr lang="uk-UA" sz="1000" dirty="0">
                <a:solidFill>
                  <a:schemeClr val="tx1">
                    <a:lumMod val="50000"/>
                    <a:lumOff val="50000"/>
                  </a:schemeClr>
                </a:solidFill>
                <a:latin typeface="Calibri"/>
                <a:cs typeface="Calibri"/>
              </a:rPr>
              <a:t> або</a:t>
            </a:r>
            <a:r>
              <a:rPr lang="uk-UA" sz="1000" spc="5" dirty="0">
                <a:solidFill>
                  <a:schemeClr val="tx1">
                    <a:lumMod val="50000"/>
                    <a:lumOff val="50000"/>
                  </a:schemeClr>
                </a:solidFill>
                <a:latin typeface="Calibri"/>
                <a:cs typeface="Calibri"/>
              </a:rPr>
              <a:t> </a:t>
            </a:r>
            <a:r>
              <a:rPr lang="uk-UA" sz="1000" spc="-5" dirty="0">
                <a:solidFill>
                  <a:schemeClr val="tx1">
                    <a:lumMod val="50000"/>
                    <a:lumOff val="50000"/>
                  </a:schemeClr>
                </a:solidFill>
                <a:latin typeface="Calibri"/>
                <a:cs typeface="Calibri"/>
              </a:rPr>
              <a:t>інші представники державних </a:t>
            </a:r>
            <a:r>
              <a:rPr lang="uk-UA" sz="1000" spc="20" dirty="0">
                <a:solidFill>
                  <a:schemeClr val="tx1">
                    <a:lumMod val="50000"/>
                    <a:lumOff val="50000"/>
                  </a:schemeClr>
                </a:solidFill>
                <a:latin typeface="Calibri"/>
                <a:cs typeface="Calibri"/>
              </a:rPr>
              <a:t>установ </a:t>
            </a:r>
            <a:r>
              <a:rPr lang="uk-UA" sz="1000" spc="35" dirty="0">
                <a:solidFill>
                  <a:schemeClr val="tx1">
                    <a:lumMod val="50000"/>
                    <a:lumOff val="50000"/>
                  </a:schemeClr>
                </a:solidFill>
                <a:latin typeface="Calibri"/>
                <a:cs typeface="Calibri"/>
              </a:rPr>
              <a:t>не </a:t>
            </a:r>
            <a:r>
              <a:rPr lang="uk-UA" sz="1000" spc="25" dirty="0">
                <a:solidFill>
                  <a:schemeClr val="tx1">
                    <a:lumMod val="50000"/>
                    <a:lumOff val="50000"/>
                  </a:schemeClr>
                </a:solidFill>
                <a:latin typeface="Calibri"/>
                <a:cs typeface="Calibri"/>
              </a:rPr>
              <a:t>можуть </a:t>
            </a:r>
            <a:r>
              <a:rPr lang="uk-UA" sz="1000" spc="20" dirty="0">
                <a:solidFill>
                  <a:schemeClr val="tx1">
                    <a:lumMod val="50000"/>
                    <a:lumOff val="50000"/>
                  </a:schemeClr>
                </a:solidFill>
                <a:latin typeface="Calibri"/>
                <a:cs typeface="Calibri"/>
              </a:rPr>
              <a:t>отримувати </a:t>
            </a:r>
            <a:r>
              <a:rPr lang="uk-UA" sz="1000" spc="15" dirty="0">
                <a:solidFill>
                  <a:schemeClr val="tx1">
                    <a:lumMod val="50000"/>
                    <a:lumOff val="50000"/>
                  </a:schemeClr>
                </a:solidFill>
                <a:latin typeface="Calibri"/>
                <a:cs typeface="Calibri"/>
              </a:rPr>
              <a:t>будь-які </a:t>
            </a:r>
            <a:r>
              <a:rPr lang="uk-UA" sz="1000" spc="20" dirty="0">
                <a:solidFill>
                  <a:schemeClr val="tx1">
                    <a:lumMod val="50000"/>
                    <a:lumOff val="50000"/>
                  </a:schemeClr>
                </a:solidFill>
                <a:latin typeface="Calibri"/>
                <a:cs typeface="Calibri"/>
              </a:rPr>
              <a:t>подарунки, </a:t>
            </a:r>
            <a:r>
              <a:rPr lang="uk-UA" sz="1000" spc="15" dirty="0">
                <a:solidFill>
                  <a:schemeClr val="tx1">
                    <a:lumMod val="50000"/>
                    <a:lumOff val="50000"/>
                  </a:schemeClr>
                </a:solidFill>
                <a:latin typeface="Calibri"/>
                <a:cs typeface="Calibri"/>
              </a:rPr>
              <a:t>пільги </a:t>
            </a:r>
            <a:r>
              <a:rPr lang="uk-UA" sz="1000" spc="30" dirty="0">
                <a:solidFill>
                  <a:schemeClr val="tx1">
                    <a:lumMod val="50000"/>
                    <a:lumOff val="50000"/>
                  </a:schemeClr>
                </a:solidFill>
                <a:latin typeface="Calibri"/>
                <a:cs typeface="Calibri"/>
              </a:rPr>
              <a:t>або </a:t>
            </a:r>
            <a:r>
              <a:rPr lang="uk-UA" sz="1000" spc="20" dirty="0">
                <a:solidFill>
                  <a:schemeClr val="tx1">
                    <a:lumMod val="50000"/>
                    <a:lumOff val="50000"/>
                  </a:schemeClr>
                </a:solidFill>
                <a:latin typeface="Calibri"/>
                <a:cs typeface="Calibri"/>
              </a:rPr>
              <a:t>запрошення, </a:t>
            </a:r>
            <a:r>
              <a:rPr lang="uk-UA" sz="1000" spc="15" dirty="0">
                <a:solidFill>
                  <a:schemeClr val="tx1">
                    <a:lumMod val="50000"/>
                    <a:lumOff val="50000"/>
                  </a:schemeClr>
                </a:solidFill>
                <a:latin typeface="Calibri"/>
                <a:cs typeface="Calibri"/>
              </a:rPr>
              <a:t>які </a:t>
            </a:r>
            <a:r>
              <a:rPr lang="uk-UA" sz="1000" spc="50" dirty="0">
                <a:solidFill>
                  <a:schemeClr val="tx1">
                    <a:lumMod val="50000"/>
                    <a:lumOff val="50000"/>
                  </a:schemeClr>
                </a:solidFill>
                <a:latin typeface="Calibri"/>
                <a:cs typeface="Calibri"/>
              </a:rPr>
              <a:t>можуть </a:t>
            </a:r>
            <a:r>
              <a:rPr lang="uk-UA" sz="1000" spc="55" dirty="0">
                <a:solidFill>
                  <a:schemeClr val="tx1">
                    <a:lumMod val="50000"/>
                    <a:lumOff val="50000"/>
                  </a:schemeClr>
                </a:solidFill>
                <a:latin typeface="Calibri"/>
                <a:cs typeface="Calibri"/>
              </a:rPr>
              <a:t> </a:t>
            </a:r>
            <a:r>
              <a:rPr lang="uk-UA" sz="1000" spc="45" dirty="0">
                <a:solidFill>
                  <a:schemeClr val="tx1">
                    <a:lumMod val="50000"/>
                    <a:lumOff val="50000"/>
                  </a:schemeClr>
                </a:solidFill>
                <a:latin typeface="Calibri"/>
                <a:cs typeface="Calibri"/>
              </a:rPr>
              <a:t>поставити</a:t>
            </a:r>
            <a:r>
              <a:rPr lang="uk-UA" sz="1000" spc="15" dirty="0">
                <a:solidFill>
                  <a:schemeClr val="tx1">
                    <a:lumMod val="50000"/>
                    <a:lumOff val="50000"/>
                  </a:schemeClr>
                </a:solidFill>
                <a:latin typeface="Calibri"/>
                <a:cs typeface="Calibri"/>
              </a:rPr>
              <a:t> </a:t>
            </a:r>
            <a:r>
              <a:rPr lang="uk-UA" sz="1000" spc="40" dirty="0">
                <a:solidFill>
                  <a:schemeClr val="tx1">
                    <a:lumMod val="50000"/>
                    <a:lumOff val="50000"/>
                  </a:schemeClr>
                </a:solidFill>
                <a:latin typeface="Calibri"/>
                <a:cs typeface="Calibri"/>
              </a:rPr>
              <a:t>під</a:t>
            </a:r>
            <a:r>
              <a:rPr lang="uk-UA" sz="1000" spc="2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загрозу</a:t>
            </a:r>
            <a:r>
              <a:rPr lang="uk-UA" sz="1000" spc="-4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їх</a:t>
            </a:r>
            <a:r>
              <a:rPr lang="uk-UA" sz="1000" spc="-4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незалежність</a:t>
            </a:r>
            <a:r>
              <a:rPr lang="uk-UA" sz="1000" spc="-4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і </a:t>
            </a:r>
            <a:r>
              <a:rPr lang="uk-UA" sz="1000" spc="40" dirty="0">
                <a:solidFill>
                  <a:schemeClr val="tx1">
                    <a:lumMod val="50000"/>
                    <a:lumOff val="50000"/>
                  </a:schemeClr>
                </a:solidFill>
                <a:latin typeface="Calibri"/>
                <a:cs typeface="Calibri"/>
              </a:rPr>
              <a:t>є</a:t>
            </a:r>
            <a:r>
              <a:rPr lang="uk-UA" sz="1000" spc="20" dirty="0">
                <a:solidFill>
                  <a:schemeClr val="tx1">
                    <a:lumMod val="50000"/>
                    <a:lumOff val="50000"/>
                  </a:schemeClr>
                </a:solidFill>
                <a:latin typeface="Calibri"/>
                <a:cs typeface="Calibri"/>
              </a:rPr>
              <a:t> </a:t>
            </a:r>
            <a:r>
              <a:rPr lang="uk-UA" sz="1000" spc="45" dirty="0">
                <a:solidFill>
                  <a:schemeClr val="tx1">
                    <a:lumMod val="50000"/>
                    <a:lumOff val="50000"/>
                  </a:schemeClr>
                </a:solidFill>
                <a:latin typeface="Calibri"/>
                <a:cs typeface="Calibri"/>
              </a:rPr>
              <a:t>незаконними. </a:t>
            </a:r>
            <a:r>
              <a:rPr lang="uk-UA" sz="1000" dirty="0">
                <a:solidFill>
                  <a:schemeClr val="tx1">
                    <a:lumMod val="50000"/>
                    <a:lumOff val="50000"/>
                  </a:schemeClr>
                </a:solidFill>
              </a:rPr>
              <a:t>Працівники при здійсненні своєї діяльності повинні уникати ситуацій, коли можливе навіть виникнення підозри, що Компанія чи її працівники впливають чи намагаються впливати на органи влади. </a:t>
            </a:r>
          </a:p>
          <a:p>
            <a:pPr marL="214629" marR="10795" algn="just">
              <a:lnSpc>
                <a:spcPct val="100000"/>
              </a:lnSpc>
              <a:spcBef>
                <a:spcPts val="565"/>
              </a:spcBef>
            </a:pPr>
            <a:endParaRPr lang="uk-UA" sz="1000" spc="45" dirty="0">
              <a:solidFill>
                <a:srgbClr val="FF0000"/>
              </a:solidFill>
              <a:latin typeface="Calibri"/>
              <a:cs typeface="Calibri"/>
            </a:endParaRPr>
          </a:p>
          <a:p>
            <a:endParaRPr lang="uk-UA" sz="1000" dirty="0">
              <a:solidFill>
                <a:srgbClr val="FF0000"/>
              </a:solidFill>
              <a:latin typeface="Calibri"/>
              <a:cs typeface="Calibri"/>
            </a:endParaRPr>
          </a:p>
        </p:txBody>
      </p:sp>
      <p:sp>
        <p:nvSpPr>
          <p:cNvPr id="7" name="object 7"/>
          <p:cNvSpPr txBox="1"/>
          <p:nvPr/>
        </p:nvSpPr>
        <p:spPr>
          <a:xfrm>
            <a:off x="452812" y="2984500"/>
            <a:ext cx="6514465" cy="1315085"/>
          </a:xfrm>
          <a:prstGeom prst="rect">
            <a:avLst/>
          </a:prstGeom>
        </p:spPr>
        <p:txBody>
          <a:bodyPr vert="horz" wrap="square" lIns="0" tIns="12700" rIns="0" bIns="0" rtlCol="0">
            <a:spAutoFit/>
          </a:bodyPr>
          <a:lstStyle/>
          <a:p>
            <a:pPr marL="12700" marR="5080" algn="just">
              <a:lnSpc>
                <a:spcPct val="100000"/>
              </a:lnSpc>
              <a:spcBef>
                <a:spcPts val="100"/>
              </a:spcBef>
            </a:pPr>
            <a:r>
              <a:rPr lang="uk-UA" sz="1000" spc="35" dirty="0">
                <a:solidFill>
                  <a:srgbClr val="706F6F"/>
                </a:solidFill>
                <a:latin typeface="Calibri"/>
                <a:cs typeface="Calibri"/>
              </a:rPr>
              <a:t>Як </a:t>
            </a:r>
            <a:r>
              <a:rPr lang="uk-UA" sz="1000" spc="45" dirty="0">
                <a:solidFill>
                  <a:srgbClr val="706F6F"/>
                </a:solidFill>
                <a:latin typeface="Calibri"/>
                <a:cs typeface="Calibri"/>
              </a:rPr>
              <a:t>у </a:t>
            </a:r>
            <a:r>
              <a:rPr lang="uk-UA" sz="1000" spc="15" dirty="0">
                <a:solidFill>
                  <a:srgbClr val="706F6F"/>
                </a:solidFill>
                <a:latin typeface="Calibri"/>
                <a:cs typeface="Calibri"/>
              </a:rPr>
              <a:t>внутрішніх </a:t>
            </a:r>
            <a:r>
              <a:rPr lang="uk-UA" sz="1000" spc="20" dirty="0">
                <a:solidFill>
                  <a:srgbClr val="706F6F"/>
                </a:solidFill>
                <a:latin typeface="Calibri"/>
                <a:cs typeface="Calibri"/>
              </a:rPr>
              <a:t>відносинах </a:t>
            </a:r>
            <a:r>
              <a:rPr lang="uk-UA" sz="1000" spc="10" dirty="0">
                <a:solidFill>
                  <a:srgbClr val="706F6F"/>
                </a:solidFill>
                <a:latin typeface="Calibri"/>
                <a:cs typeface="Calibri"/>
              </a:rPr>
              <a:t>(колеги), </a:t>
            </a:r>
            <a:r>
              <a:rPr lang="uk-UA" sz="1000" spc="20" dirty="0">
                <a:solidFill>
                  <a:srgbClr val="706F6F"/>
                </a:solidFill>
                <a:latin typeface="Calibri"/>
                <a:cs typeface="Calibri"/>
              </a:rPr>
              <a:t>так і </a:t>
            </a:r>
            <a:r>
              <a:rPr lang="uk-UA" sz="1000" spc="45" dirty="0">
                <a:solidFill>
                  <a:srgbClr val="706F6F"/>
                </a:solidFill>
                <a:latin typeface="Calibri"/>
                <a:cs typeface="Calibri"/>
              </a:rPr>
              <a:t>у </a:t>
            </a:r>
            <a:r>
              <a:rPr lang="uk-UA" sz="1000" spc="15" dirty="0">
                <a:solidFill>
                  <a:srgbClr val="706F6F"/>
                </a:solidFill>
                <a:latin typeface="Calibri"/>
                <a:cs typeface="Calibri"/>
              </a:rPr>
              <a:t>зовнішніх </a:t>
            </a:r>
            <a:r>
              <a:rPr lang="uk-UA" sz="1000" spc="10" dirty="0">
                <a:solidFill>
                  <a:srgbClr val="706F6F"/>
                </a:solidFill>
                <a:latin typeface="Calibri"/>
                <a:cs typeface="Calibri"/>
              </a:rPr>
              <a:t>(клієнти, </a:t>
            </a:r>
            <a:r>
              <a:rPr lang="uk-UA" sz="1000" spc="15" dirty="0">
                <a:solidFill>
                  <a:srgbClr val="706F6F"/>
                </a:solidFill>
                <a:latin typeface="Calibri"/>
                <a:cs typeface="Calibri"/>
              </a:rPr>
              <a:t>ділові </a:t>
            </a:r>
            <a:r>
              <a:rPr lang="uk-UA" sz="1000" spc="20" dirty="0">
                <a:solidFill>
                  <a:srgbClr val="706F6F"/>
                </a:solidFill>
                <a:latin typeface="Calibri"/>
                <a:cs typeface="Calibri"/>
              </a:rPr>
              <a:t>партнери) </a:t>
            </a:r>
            <a:r>
              <a:rPr lang="uk-UA" sz="1000" spc="5" dirty="0">
                <a:solidFill>
                  <a:srgbClr val="706F6F"/>
                </a:solidFill>
                <a:latin typeface="Calibri"/>
                <a:cs typeface="Calibri"/>
              </a:rPr>
              <a:t>співробітники </a:t>
            </a:r>
            <a:r>
              <a:rPr lang="uk-UA" sz="1000" spc="30" dirty="0">
                <a:solidFill>
                  <a:srgbClr val="706F6F"/>
                </a:solidFill>
                <a:latin typeface="Calibri"/>
                <a:cs typeface="Calibri"/>
              </a:rPr>
              <a:t>не </a:t>
            </a:r>
            <a:r>
              <a:rPr lang="uk-UA" sz="1000" spc="20" dirty="0">
                <a:solidFill>
                  <a:srgbClr val="706F6F"/>
                </a:solidFill>
                <a:latin typeface="Calibri"/>
                <a:cs typeface="Calibri"/>
              </a:rPr>
              <a:t>висловлюють, </a:t>
            </a:r>
            <a:r>
              <a:rPr lang="uk-UA" sz="1000" spc="35" dirty="0">
                <a:solidFill>
                  <a:srgbClr val="706F6F"/>
                </a:solidFill>
                <a:latin typeface="Calibri"/>
                <a:cs typeface="Calibri"/>
              </a:rPr>
              <a:t>не </a:t>
            </a:r>
            <a:r>
              <a:rPr lang="uk-UA" sz="1000" spc="40" dirty="0">
                <a:solidFill>
                  <a:srgbClr val="706F6F"/>
                </a:solidFill>
                <a:latin typeface="Calibri"/>
                <a:cs typeface="Calibri"/>
              </a:rPr>
              <a:t> </a:t>
            </a:r>
            <a:r>
              <a:rPr lang="uk-UA" sz="1000" spc="20" dirty="0">
                <a:solidFill>
                  <a:srgbClr val="706F6F"/>
                </a:solidFill>
                <a:latin typeface="Calibri"/>
                <a:cs typeface="Calibri"/>
              </a:rPr>
              <a:t>підтримують і </a:t>
            </a:r>
            <a:r>
              <a:rPr lang="uk-UA" sz="1000" spc="35" dirty="0">
                <a:solidFill>
                  <a:srgbClr val="706F6F"/>
                </a:solidFill>
                <a:latin typeface="Calibri"/>
                <a:cs typeface="Calibri"/>
              </a:rPr>
              <a:t>не </a:t>
            </a:r>
            <a:r>
              <a:rPr lang="uk-UA" sz="1000" spc="20" dirty="0">
                <a:solidFill>
                  <a:srgbClr val="706F6F"/>
                </a:solidFill>
                <a:latin typeface="Calibri"/>
                <a:cs typeface="Calibri"/>
              </a:rPr>
              <a:t>допускають жодних </a:t>
            </a:r>
            <a:r>
              <a:rPr lang="uk-UA" sz="1000" spc="10" dirty="0">
                <a:solidFill>
                  <a:srgbClr val="706F6F"/>
                </a:solidFill>
                <a:latin typeface="Calibri"/>
                <a:cs typeface="Calibri"/>
              </a:rPr>
              <a:t>проявів </a:t>
            </a:r>
            <a:r>
              <a:rPr lang="uk-UA" sz="1000" spc="5" dirty="0">
                <a:solidFill>
                  <a:srgbClr val="706F6F"/>
                </a:solidFill>
                <a:latin typeface="Calibri"/>
                <a:cs typeface="Calibri"/>
              </a:rPr>
              <a:t>необ'єктивного </a:t>
            </a:r>
            <a:r>
              <a:rPr lang="uk-UA" sz="1000" spc="15" dirty="0">
                <a:solidFill>
                  <a:srgbClr val="706F6F"/>
                </a:solidFill>
                <a:latin typeface="Calibri"/>
                <a:cs typeface="Calibri"/>
              </a:rPr>
              <a:t>фаворитизму </a:t>
            </a:r>
            <a:r>
              <a:rPr lang="uk-UA" sz="1000" spc="20" dirty="0">
                <a:solidFill>
                  <a:srgbClr val="706F6F"/>
                </a:solidFill>
                <a:latin typeface="Calibri"/>
                <a:cs typeface="Calibri"/>
              </a:rPr>
              <a:t>або </a:t>
            </a:r>
            <a:r>
              <a:rPr lang="uk-UA" sz="1000" spc="5" dirty="0">
                <a:solidFill>
                  <a:srgbClr val="706F6F"/>
                </a:solidFill>
                <a:latin typeface="Calibri"/>
                <a:cs typeface="Calibri"/>
              </a:rPr>
              <a:t>дискримінації </a:t>
            </a:r>
            <a:r>
              <a:rPr lang="uk-UA" sz="1000" spc="25" dirty="0">
                <a:solidFill>
                  <a:srgbClr val="706F6F"/>
                </a:solidFill>
                <a:latin typeface="Calibri"/>
                <a:cs typeface="Calibri"/>
              </a:rPr>
              <a:t>щодо інших людей. </a:t>
            </a:r>
            <a:r>
              <a:rPr lang="uk-UA" sz="1000" spc="30" dirty="0">
                <a:solidFill>
                  <a:srgbClr val="706F6F"/>
                </a:solidFill>
                <a:latin typeface="Calibri"/>
                <a:cs typeface="Calibri"/>
              </a:rPr>
              <a:t> </a:t>
            </a:r>
            <a:r>
              <a:rPr lang="uk-UA" sz="1000" spc="40" dirty="0">
                <a:solidFill>
                  <a:srgbClr val="706F6F"/>
                </a:solidFill>
                <a:latin typeface="Calibri"/>
                <a:cs typeface="Calibri"/>
              </a:rPr>
              <a:t>Це </a:t>
            </a:r>
            <a:r>
              <a:rPr lang="uk-UA" sz="1000" dirty="0">
                <a:solidFill>
                  <a:srgbClr val="706F6F"/>
                </a:solidFill>
                <a:latin typeface="Calibri"/>
                <a:cs typeface="Calibri"/>
              </a:rPr>
              <a:t>стосується,</a:t>
            </a:r>
            <a:r>
              <a:rPr lang="uk-UA" sz="1000" spc="5" dirty="0">
                <a:solidFill>
                  <a:srgbClr val="706F6F"/>
                </a:solidFill>
                <a:latin typeface="Calibri"/>
                <a:cs typeface="Calibri"/>
              </a:rPr>
              <a:t> </a:t>
            </a:r>
            <a:r>
              <a:rPr lang="uk-UA" sz="1000" spc="15" dirty="0">
                <a:solidFill>
                  <a:srgbClr val="706F6F"/>
                </a:solidFill>
                <a:latin typeface="Calibri"/>
                <a:cs typeface="Calibri"/>
              </a:rPr>
              <a:t>зокрема, дискримінації </a:t>
            </a:r>
            <a:r>
              <a:rPr lang="uk-UA" sz="1000" spc="30" dirty="0">
                <a:solidFill>
                  <a:srgbClr val="706F6F"/>
                </a:solidFill>
                <a:latin typeface="Calibri"/>
                <a:cs typeface="Calibri"/>
              </a:rPr>
              <a:t>за </a:t>
            </a:r>
            <a:r>
              <a:rPr lang="uk-UA" sz="1000" spc="20" dirty="0">
                <a:solidFill>
                  <a:srgbClr val="706F6F"/>
                </a:solidFill>
                <a:latin typeface="Calibri"/>
                <a:cs typeface="Calibri"/>
              </a:rPr>
              <a:t>походженням, етнічною приналежністю, </a:t>
            </a:r>
            <a:r>
              <a:rPr lang="uk-UA" sz="1000" spc="15" dirty="0">
                <a:solidFill>
                  <a:srgbClr val="706F6F"/>
                </a:solidFill>
                <a:latin typeface="Calibri"/>
                <a:cs typeface="Calibri"/>
              </a:rPr>
              <a:t>релігійними </a:t>
            </a:r>
            <a:r>
              <a:rPr lang="uk-UA" sz="1000" spc="20" dirty="0">
                <a:solidFill>
                  <a:srgbClr val="706F6F"/>
                </a:solidFill>
                <a:latin typeface="Calibri"/>
                <a:cs typeface="Calibri"/>
              </a:rPr>
              <a:t>переконаннями, </a:t>
            </a:r>
            <a:r>
              <a:rPr lang="uk-UA" sz="1000" spc="25" dirty="0">
                <a:solidFill>
                  <a:srgbClr val="706F6F"/>
                </a:solidFill>
                <a:latin typeface="Calibri"/>
                <a:cs typeface="Calibri"/>
              </a:rPr>
              <a:t> </a:t>
            </a:r>
            <a:r>
              <a:rPr lang="uk-UA" sz="1000" spc="15" dirty="0">
                <a:solidFill>
                  <a:srgbClr val="706F6F"/>
                </a:solidFill>
                <a:latin typeface="Calibri"/>
                <a:cs typeface="Calibri"/>
              </a:rPr>
              <a:t>віком, статтю, </a:t>
            </a:r>
            <a:r>
              <a:rPr lang="uk-UA" sz="1000" spc="20" dirty="0">
                <a:solidFill>
                  <a:srgbClr val="706F6F"/>
                </a:solidFill>
                <a:latin typeface="Calibri"/>
                <a:cs typeface="Calibri"/>
              </a:rPr>
              <a:t>сексуальною </a:t>
            </a:r>
            <a:r>
              <a:rPr lang="uk-UA" sz="1000" spc="15" dirty="0">
                <a:solidFill>
                  <a:srgbClr val="706F6F"/>
                </a:solidFill>
                <a:latin typeface="Calibri"/>
                <a:cs typeface="Calibri"/>
              </a:rPr>
              <a:t>орієнтацією, </a:t>
            </a:r>
            <a:r>
              <a:rPr lang="uk-UA" sz="1000" spc="20" dirty="0">
                <a:solidFill>
                  <a:srgbClr val="706F6F"/>
                </a:solidFill>
                <a:latin typeface="Calibri"/>
                <a:cs typeface="Calibri"/>
              </a:rPr>
              <a:t>фізичними </a:t>
            </a:r>
            <a:r>
              <a:rPr lang="uk-UA" sz="1000" spc="25" dirty="0">
                <a:solidFill>
                  <a:srgbClr val="706F6F"/>
                </a:solidFill>
                <a:latin typeface="Calibri"/>
                <a:cs typeface="Calibri"/>
              </a:rPr>
              <a:t>та </a:t>
            </a:r>
            <a:r>
              <a:rPr lang="uk-UA" sz="1000" spc="20" dirty="0">
                <a:solidFill>
                  <a:srgbClr val="706F6F"/>
                </a:solidFill>
                <a:latin typeface="Calibri"/>
                <a:cs typeface="Calibri"/>
              </a:rPr>
              <a:t>психічними вадами, </a:t>
            </a:r>
            <a:r>
              <a:rPr lang="uk-UA" sz="1000" spc="25" dirty="0">
                <a:solidFill>
                  <a:srgbClr val="706F6F"/>
                </a:solidFill>
                <a:latin typeface="Calibri"/>
                <a:cs typeface="Calibri"/>
              </a:rPr>
              <a:t>іншими </a:t>
            </a:r>
            <a:r>
              <a:rPr lang="uk-UA" sz="1000" spc="20" dirty="0">
                <a:solidFill>
                  <a:srgbClr val="706F6F"/>
                </a:solidFill>
                <a:latin typeface="Calibri"/>
                <a:cs typeface="Calibri"/>
              </a:rPr>
              <a:t>світоглядними </a:t>
            </a:r>
            <a:r>
              <a:rPr lang="uk-UA" sz="1000" spc="25" dirty="0">
                <a:solidFill>
                  <a:srgbClr val="706F6F"/>
                </a:solidFill>
                <a:latin typeface="Calibri"/>
                <a:cs typeface="Calibri"/>
              </a:rPr>
              <a:t>та </a:t>
            </a:r>
            <a:r>
              <a:rPr lang="uk-UA" sz="1000" spc="20" dirty="0">
                <a:solidFill>
                  <a:srgbClr val="706F6F"/>
                </a:solidFill>
                <a:latin typeface="Calibri"/>
                <a:cs typeface="Calibri"/>
              </a:rPr>
              <a:t>політичними </a:t>
            </a:r>
            <a:r>
              <a:rPr lang="uk-UA" sz="1000" spc="25" dirty="0">
                <a:solidFill>
                  <a:srgbClr val="706F6F"/>
                </a:solidFill>
                <a:latin typeface="Calibri"/>
                <a:cs typeface="Calibri"/>
              </a:rPr>
              <a:t> </a:t>
            </a:r>
            <a:r>
              <a:rPr lang="uk-UA" sz="1000" spc="20" dirty="0">
                <a:solidFill>
                  <a:srgbClr val="706F6F"/>
                </a:solidFill>
                <a:latin typeface="Calibri"/>
                <a:cs typeface="Calibri"/>
              </a:rPr>
              <a:t>поглядами</a:t>
            </a:r>
            <a:r>
              <a:rPr lang="uk-UA" sz="1000" spc="-40" dirty="0">
                <a:solidFill>
                  <a:srgbClr val="706F6F"/>
                </a:solidFill>
                <a:latin typeface="Calibri"/>
                <a:cs typeface="Calibri"/>
              </a:rPr>
              <a:t> </a:t>
            </a:r>
            <a:r>
              <a:rPr lang="uk-UA" sz="1000" spc="30" dirty="0">
                <a:solidFill>
                  <a:srgbClr val="706F6F"/>
                </a:solidFill>
                <a:latin typeface="Calibri"/>
                <a:cs typeface="Calibri"/>
              </a:rPr>
              <a:t>-</a:t>
            </a:r>
            <a:r>
              <a:rPr lang="uk-UA" sz="1000" spc="-40" dirty="0">
                <a:solidFill>
                  <a:srgbClr val="706F6F"/>
                </a:solidFill>
                <a:latin typeface="Calibri"/>
                <a:cs typeface="Calibri"/>
              </a:rPr>
              <a:t> </a:t>
            </a:r>
            <a:r>
              <a:rPr lang="uk-UA" sz="1000" spc="30" dirty="0">
                <a:solidFill>
                  <a:srgbClr val="706F6F"/>
                </a:solidFill>
                <a:latin typeface="Calibri"/>
                <a:cs typeface="Calibri"/>
              </a:rPr>
              <a:t>за</a:t>
            </a:r>
            <a:r>
              <a:rPr lang="uk-UA" sz="1000" spc="-40" dirty="0">
                <a:solidFill>
                  <a:srgbClr val="706F6F"/>
                </a:solidFill>
                <a:latin typeface="Calibri"/>
                <a:cs typeface="Calibri"/>
              </a:rPr>
              <a:t> </a:t>
            </a:r>
            <a:r>
              <a:rPr lang="uk-UA" sz="1000" spc="20" dirty="0">
                <a:solidFill>
                  <a:srgbClr val="706F6F"/>
                </a:solidFill>
                <a:latin typeface="Calibri"/>
                <a:cs typeface="Calibri"/>
              </a:rPr>
              <a:t>умови,</a:t>
            </a:r>
            <a:r>
              <a:rPr lang="uk-UA" sz="1000" spc="-40" dirty="0">
                <a:solidFill>
                  <a:srgbClr val="706F6F"/>
                </a:solidFill>
                <a:latin typeface="Calibri"/>
                <a:cs typeface="Calibri"/>
              </a:rPr>
              <a:t> </a:t>
            </a:r>
            <a:r>
              <a:rPr lang="uk-UA" sz="1000" spc="45" dirty="0">
                <a:solidFill>
                  <a:srgbClr val="706F6F"/>
                </a:solidFill>
                <a:latin typeface="Calibri"/>
                <a:cs typeface="Calibri"/>
              </a:rPr>
              <a:t>що</a:t>
            </a:r>
            <a:r>
              <a:rPr lang="uk-UA" sz="1000" spc="-40" dirty="0">
                <a:solidFill>
                  <a:srgbClr val="706F6F"/>
                </a:solidFill>
                <a:latin typeface="Calibri"/>
                <a:cs typeface="Calibri"/>
              </a:rPr>
              <a:t> </a:t>
            </a:r>
            <a:r>
              <a:rPr lang="uk-UA" sz="1000" spc="20" dirty="0">
                <a:solidFill>
                  <a:srgbClr val="706F6F"/>
                </a:solidFill>
                <a:latin typeface="Calibri"/>
                <a:cs typeface="Calibri"/>
              </a:rPr>
              <a:t>публічне</a:t>
            </a:r>
            <a:r>
              <a:rPr lang="uk-UA" sz="1000" spc="-40" dirty="0">
                <a:solidFill>
                  <a:srgbClr val="706F6F"/>
                </a:solidFill>
                <a:latin typeface="Calibri"/>
                <a:cs typeface="Calibri"/>
              </a:rPr>
              <a:t> </a:t>
            </a:r>
            <a:r>
              <a:rPr lang="uk-UA" sz="1000" spc="25" dirty="0">
                <a:solidFill>
                  <a:srgbClr val="706F6F"/>
                </a:solidFill>
                <a:latin typeface="Calibri"/>
                <a:cs typeface="Calibri"/>
              </a:rPr>
              <a:t>вираження</a:t>
            </a:r>
            <a:r>
              <a:rPr lang="uk-UA" sz="1000" spc="-35" dirty="0">
                <a:solidFill>
                  <a:srgbClr val="706F6F"/>
                </a:solidFill>
                <a:latin typeface="Calibri"/>
                <a:cs typeface="Calibri"/>
              </a:rPr>
              <a:t> </a:t>
            </a:r>
            <a:r>
              <a:rPr lang="uk-UA" sz="1000" spc="15" dirty="0">
                <a:solidFill>
                  <a:srgbClr val="706F6F"/>
                </a:solidFill>
                <a:latin typeface="Calibri"/>
                <a:cs typeface="Calibri"/>
              </a:rPr>
              <a:t>останніх</a:t>
            </a:r>
            <a:r>
              <a:rPr lang="uk-UA" sz="1000" spc="-40" dirty="0">
                <a:solidFill>
                  <a:srgbClr val="706F6F"/>
                </a:solidFill>
                <a:latin typeface="Calibri"/>
                <a:cs typeface="Calibri"/>
              </a:rPr>
              <a:t> </a:t>
            </a:r>
            <a:r>
              <a:rPr lang="uk-UA" sz="1000" spc="35" dirty="0">
                <a:solidFill>
                  <a:srgbClr val="706F6F"/>
                </a:solidFill>
                <a:latin typeface="Calibri"/>
                <a:cs typeface="Calibri"/>
              </a:rPr>
              <a:t>не</a:t>
            </a:r>
            <a:r>
              <a:rPr lang="uk-UA" sz="1000" spc="-40" dirty="0">
                <a:solidFill>
                  <a:srgbClr val="706F6F"/>
                </a:solidFill>
                <a:latin typeface="Calibri"/>
                <a:cs typeface="Calibri"/>
              </a:rPr>
              <a:t> </a:t>
            </a:r>
            <a:r>
              <a:rPr lang="uk-UA" sz="1000" spc="20" dirty="0">
                <a:solidFill>
                  <a:srgbClr val="706F6F"/>
                </a:solidFill>
                <a:latin typeface="Calibri"/>
                <a:cs typeface="Calibri"/>
              </a:rPr>
              <a:t>заборонено</a:t>
            </a:r>
            <a:r>
              <a:rPr lang="uk-UA" sz="1000" spc="-40" dirty="0">
                <a:solidFill>
                  <a:srgbClr val="706F6F"/>
                </a:solidFill>
                <a:latin typeface="Calibri"/>
                <a:cs typeface="Calibri"/>
              </a:rPr>
              <a:t> </a:t>
            </a:r>
            <a:r>
              <a:rPr lang="uk-UA" sz="1000" spc="20" dirty="0">
                <a:solidFill>
                  <a:srgbClr val="706F6F"/>
                </a:solidFill>
                <a:latin typeface="Calibri"/>
                <a:cs typeface="Calibri"/>
              </a:rPr>
              <a:t>законом.</a:t>
            </a:r>
            <a:endParaRPr lang="uk-UA" sz="1000" dirty="0">
              <a:latin typeface="Calibri"/>
              <a:cs typeface="Calibri"/>
            </a:endParaRPr>
          </a:p>
          <a:p>
            <a:pPr marL="12700" marR="5715" algn="just">
              <a:lnSpc>
                <a:spcPct val="100000"/>
              </a:lnSpc>
              <a:spcBef>
                <a:spcPts val="560"/>
              </a:spcBef>
            </a:pPr>
            <a:r>
              <a:rPr lang="uk-UA" sz="1000" spc="15" dirty="0">
                <a:solidFill>
                  <a:srgbClr val="706F6F"/>
                </a:solidFill>
                <a:latin typeface="Calibri"/>
                <a:cs typeface="Calibri"/>
              </a:rPr>
              <a:t>Співробітники</a:t>
            </a:r>
            <a:r>
              <a:rPr lang="uk-UA" sz="1000" spc="-15" dirty="0">
                <a:solidFill>
                  <a:srgbClr val="706F6F"/>
                </a:solidFill>
                <a:latin typeface="Calibri"/>
                <a:cs typeface="Calibri"/>
              </a:rPr>
              <a:t> </a:t>
            </a:r>
            <a:r>
              <a:rPr lang="uk-UA" sz="1000" spc="20" dirty="0">
                <a:solidFill>
                  <a:srgbClr val="706F6F"/>
                </a:solidFill>
                <a:latin typeface="Calibri"/>
                <a:cs typeface="Calibri"/>
              </a:rPr>
              <a:t>повинні</a:t>
            </a:r>
            <a:r>
              <a:rPr lang="uk-UA" sz="1000" spc="-10" dirty="0">
                <a:solidFill>
                  <a:srgbClr val="706F6F"/>
                </a:solidFill>
                <a:latin typeface="Calibri"/>
                <a:cs typeface="Calibri"/>
              </a:rPr>
              <a:t> </a:t>
            </a:r>
            <a:r>
              <a:rPr lang="uk-UA" sz="1000" spc="20" dirty="0">
                <a:solidFill>
                  <a:srgbClr val="706F6F"/>
                </a:solidFill>
                <a:latin typeface="Calibri"/>
                <a:cs typeface="Calibri"/>
              </a:rPr>
              <a:t>утримуватися</a:t>
            </a:r>
            <a:r>
              <a:rPr lang="uk-UA" sz="1000" spc="-15" dirty="0">
                <a:solidFill>
                  <a:srgbClr val="706F6F"/>
                </a:solidFill>
                <a:latin typeface="Calibri"/>
                <a:cs typeface="Calibri"/>
              </a:rPr>
              <a:t> </a:t>
            </a:r>
            <a:r>
              <a:rPr lang="uk-UA" sz="1000" spc="20" dirty="0">
                <a:solidFill>
                  <a:srgbClr val="706F6F"/>
                </a:solidFill>
                <a:latin typeface="Calibri"/>
                <a:cs typeface="Calibri"/>
              </a:rPr>
              <a:t>від</a:t>
            </a:r>
            <a:r>
              <a:rPr lang="uk-UA" sz="1000" spc="-10" dirty="0">
                <a:solidFill>
                  <a:srgbClr val="706F6F"/>
                </a:solidFill>
                <a:latin typeface="Calibri"/>
                <a:cs typeface="Calibri"/>
              </a:rPr>
              <a:t> </a:t>
            </a:r>
            <a:r>
              <a:rPr lang="uk-UA" sz="1000" spc="15" dirty="0">
                <a:solidFill>
                  <a:srgbClr val="706F6F"/>
                </a:solidFill>
                <a:latin typeface="Calibri"/>
                <a:cs typeface="Calibri"/>
              </a:rPr>
              <a:t>усіх</a:t>
            </a:r>
            <a:r>
              <a:rPr lang="uk-UA" sz="1000" spc="-15" dirty="0">
                <a:solidFill>
                  <a:srgbClr val="706F6F"/>
                </a:solidFill>
                <a:latin typeface="Calibri"/>
                <a:cs typeface="Calibri"/>
              </a:rPr>
              <a:t> </a:t>
            </a:r>
            <a:r>
              <a:rPr lang="uk-UA" sz="1000" spc="35" dirty="0">
                <a:solidFill>
                  <a:srgbClr val="706F6F"/>
                </a:solidFill>
                <a:latin typeface="Calibri"/>
                <a:cs typeface="Calibri"/>
              </a:rPr>
              <a:t>форм</a:t>
            </a:r>
            <a:r>
              <a:rPr lang="uk-UA" sz="1000" spc="-10" dirty="0">
                <a:solidFill>
                  <a:srgbClr val="706F6F"/>
                </a:solidFill>
                <a:latin typeface="Calibri"/>
                <a:cs typeface="Calibri"/>
              </a:rPr>
              <a:t> </a:t>
            </a:r>
            <a:r>
              <a:rPr lang="uk-UA" sz="1000" spc="20" dirty="0">
                <a:solidFill>
                  <a:srgbClr val="706F6F"/>
                </a:solidFill>
                <a:latin typeface="Calibri"/>
                <a:cs typeface="Calibri"/>
              </a:rPr>
              <a:t>неприйнятного</a:t>
            </a:r>
            <a:r>
              <a:rPr lang="uk-UA" sz="1000" spc="-15" dirty="0">
                <a:solidFill>
                  <a:srgbClr val="706F6F"/>
                </a:solidFill>
                <a:latin typeface="Calibri"/>
                <a:cs typeface="Calibri"/>
              </a:rPr>
              <a:t> </a:t>
            </a:r>
            <a:r>
              <a:rPr lang="uk-UA" sz="1000" spc="20" dirty="0">
                <a:solidFill>
                  <a:srgbClr val="706F6F"/>
                </a:solidFill>
                <a:latin typeface="Calibri"/>
                <a:cs typeface="Calibri"/>
              </a:rPr>
              <a:t>переслідування</a:t>
            </a:r>
            <a:r>
              <a:rPr lang="uk-UA" sz="1000" spc="-10" dirty="0">
                <a:solidFill>
                  <a:srgbClr val="706F6F"/>
                </a:solidFill>
                <a:latin typeface="Calibri"/>
                <a:cs typeface="Calibri"/>
              </a:rPr>
              <a:t> </a:t>
            </a:r>
            <a:r>
              <a:rPr lang="uk-UA" sz="1000" spc="25" dirty="0">
                <a:solidFill>
                  <a:srgbClr val="706F6F"/>
                </a:solidFill>
                <a:latin typeface="Calibri"/>
                <a:cs typeface="Calibri"/>
              </a:rPr>
              <a:t>інших</a:t>
            </a:r>
            <a:r>
              <a:rPr lang="uk-UA" sz="1000" spc="-15" dirty="0">
                <a:solidFill>
                  <a:srgbClr val="706F6F"/>
                </a:solidFill>
                <a:latin typeface="Calibri"/>
                <a:cs typeface="Calibri"/>
              </a:rPr>
              <a:t> </a:t>
            </a:r>
            <a:r>
              <a:rPr lang="uk-UA" sz="1000" spc="10" dirty="0">
                <a:solidFill>
                  <a:srgbClr val="706F6F"/>
                </a:solidFill>
                <a:latin typeface="Calibri"/>
                <a:cs typeface="Calibri"/>
              </a:rPr>
              <a:t>співробітників.</a:t>
            </a:r>
            <a:r>
              <a:rPr lang="uk-UA" sz="1000" spc="-10" dirty="0">
                <a:solidFill>
                  <a:srgbClr val="706F6F"/>
                </a:solidFill>
                <a:latin typeface="Calibri"/>
                <a:cs typeface="Calibri"/>
              </a:rPr>
              <a:t> </a:t>
            </a:r>
            <a:r>
              <a:rPr lang="uk-UA" sz="1000" spc="15" dirty="0">
                <a:solidFill>
                  <a:srgbClr val="706F6F"/>
                </a:solidFill>
                <a:latin typeface="Calibri"/>
                <a:cs typeface="Calibri"/>
              </a:rPr>
              <a:t>Сексуальні </a:t>
            </a:r>
            <a:r>
              <a:rPr lang="uk-UA" sz="1000" spc="-215" dirty="0">
                <a:solidFill>
                  <a:srgbClr val="706F6F"/>
                </a:solidFill>
                <a:latin typeface="Calibri"/>
                <a:cs typeface="Calibri"/>
              </a:rPr>
              <a:t> </a:t>
            </a:r>
            <a:r>
              <a:rPr lang="uk-UA" sz="1000" spc="20" dirty="0">
                <a:solidFill>
                  <a:srgbClr val="706F6F"/>
                </a:solidFill>
                <a:latin typeface="Calibri"/>
                <a:cs typeface="Calibri"/>
              </a:rPr>
              <a:t>домагання </a:t>
            </a:r>
            <a:r>
              <a:rPr lang="uk-UA" sz="1000" spc="25" dirty="0">
                <a:solidFill>
                  <a:srgbClr val="706F6F"/>
                </a:solidFill>
                <a:latin typeface="Calibri"/>
                <a:cs typeface="Calibri"/>
              </a:rPr>
              <a:t>та </a:t>
            </a:r>
            <a:r>
              <a:rPr lang="uk-UA" sz="1000" spc="-10" dirty="0">
                <a:solidFill>
                  <a:srgbClr val="706F6F"/>
                </a:solidFill>
                <a:latin typeface="Calibri"/>
                <a:cs typeface="Calibri"/>
              </a:rPr>
              <a:t>знущання, </a:t>
            </a:r>
            <a:r>
              <a:rPr lang="uk-UA" sz="1000" spc="10" dirty="0">
                <a:solidFill>
                  <a:srgbClr val="706F6F"/>
                </a:solidFill>
                <a:latin typeface="Calibri"/>
                <a:cs typeface="Calibri"/>
              </a:rPr>
              <a:t>фізичні, </a:t>
            </a:r>
            <a:r>
              <a:rPr lang="uk-UA" sz="1000" spc="20" dirty="0">
                <a:solidFill>
                  <a:srgbClr val="706F6F"/>
                </a:solidFill>
                <a:latin typeface="Calibri"/>
                <a:cs typeface="Calibri"/>
              </a:rPr>
              <a:t>вербальні </a:t>
            </a:r>
            <a:r>
              <a:rPr lang="uk-UA" sz="1000" spc="25" dirty="0">
                <a:solidFill>
                  <a:srgbClr val="706F6F"/>
                </a:solidFill>
                <a:latin typeface="Calibri"/>
                <a:cs typeface="Calibri"/>
              </a:rPr>
              <a:t>та </a:t>
            </a:r>
            <a:r>
              <a:rPr lang="uk-UA" sz="1000" spc="20" dirty="0">
                <a:solidFill>
                  <a:srgbClr val="706F6F"/>
                </a:solidFill>
                <a:latin typeface="Calibri"/>
                <a:cs typeface="Calibri"/>
              </a:rPr>
              <a:t>невербальні </a:t>
            </a:r>
            <a:r>
              <a:rPr lang="uk-UA" sz="1000" spc="25" dirty="0">
                <a:solidFill>
                  <a:srgbClr val="706F6F"/>
                </a:solidFill>
                <a:latin typeface="Calibri"/>
                <a:cs typeface="Calibri"/>
              </a:rPr>
              <a:t>напади та образи </a:t>
            </a:r>
            <a:r>
              <a:rPr lang="uk-UA" sz="1000" spc="35" dirty="0">
                <a:solidFill>
                  <a:srgbClr val="706F6F"/>
                </a:solidFill>
                <a:latin typeface="Calibri"/>
                <a:cs typeface="Calibri"/>
              </a:rPr>
              <a:t>не </a:t>
            </a:r>
            <a:r>
              <a:rPr lang="uk-UA" sz="1000" spc="20" dirty="0">
                <a:solidFill>
                  <a:srgbClr val="706F6F"/>
                </a:solidFill>
                <a:latin typeface="Calibri"/>
                <a:cs typeface="Calibri"/>
              </a:rPr>
              <a:t>повинні </a:t>
            </a:r>
            <a:r>
              <a:rPr lang="uk-UA" sz="1000" spc="25" dirty="0">
                <a:solidFill>
                  <a:srgbClr val="706F6F"/>
                </a:solidFill>
                <a:latin typeface="Calibri"/>
                <a:cs typeface="Calibri"/>
              </a:rPr>
              <a:t>мати </a:t>
            </a:r>
            <a:r>
              <a:rPr lang="uk-UA" sz="1000" spc="45" dirty="0">
                <a:solidFill>
                  <a:srgbClr val="706F6F"/>
                </a:solidFill>
                <a:latin typeface="Calibri"/>
                <a:cs typeface="Calibri"/>
              </a:rPr>
              <a:t>місце в </a:t>
            </a:r>
            <a:r>
              <a:rPr lang="uk-UA" sz="1000" spc="35" dirty="0">
                <a:solidFill>
                  <a:srgbClr val="706F6F"/>
                </a:solidFill>
                <a:latin typeface="Calibri"/>
                <a:cs typeface="Calibri"/>
              </a:rPr>
              <a:t>GRAWE </a:t>
            </a:r>
            <a:r>
              <a:rPr lang="uk-UA" sz="1000" spc="20" dirty="0">
                <a:solidFill>
                  <a:srgbClr val="706F6F"/>
                </a:solidFill>
                <a:latin typeface="Calibri"/>
                <a:cs typeface="Calibri"/>
              </a:rPr>
              <a:t>і </a:t>
            </a:r>
            <a:r>
              <a:rPr lang="uk-UA" sz="1000" spc="50" dirty="0">
                <a:solidFill>
                  <a:srgbClr val="706F6F"/>
                </a:solidFill>
                <a:latin typeface="Calibri"/>
                <a:cs typeface="Calibri"/>
              </a:rPr>
              <a:t>не </a:t>
            </a:r>
            <a:r>
              <a:rPr lang="uk-UA" sz="1000" spc="55" dirty="0">
                <a:solidFill>
                  <a:srgbClr val="706F6F"/>
                </a:solidFill>
                <a:latin typeface="Calibri"/>
                <a:cs typeface="Calibri"/>
              </a:rPr>
              <a:t> </a:t>
            </a:r>
            <a:r>
              <a:rPr lang="uk-UA" sz="1000" spc="40" dirty="0">
                <a:solidFill>
                  <a:srgbClr val="706F6F"/>
                </a:solidFill>
                <a:latin typeface="Calibri"/>
                <a:cs typeface="Calibri"/>
              </a:rPr>
              <a:t>будуть</a:t>
            </a:r>
            <a:r>
              <a:rPr lang="uk-UA" sz="1000" spc="15" dirty="0">
                <a:solidFill>
                  <a:srgbClr val="706F6F"/>
                </a:solidFill>
                <a:latin typeface="Calibri"/>
                <a:cs typeface="Calibri"/>
              </a:rPr>
              <a:t> </a:t>
            </a:r>
            <a:r>
              <a:rPr lang="uk-UA" sz="1000" spc="45" dirty="0">
                <a:solidFill>
                  <a:srgbClr val="706F6F"/>
                </a:solidFill>
                <a:latin typeface="Calibri"/>
                <a:cs typeface="Calibri"/>
              </a:rPr>
              <a:t>допускатися.</a:t>
            </a:r>
            <a:endParaRPr lang="uk-UA" sz="1000" dirty="0">
              <a:latin typeface="Calibri"/>
              <a:cs typeface="Calibri"/>
            </a:endParaRPr>
          </a:p>
        </p:txBody>
      </p:sp>
      <p:sp>
        <p:nvSpPr>
          <p:cNvPr id="8" name="Заголовок 7"/>
          <p:cNvSpPr>
            <a:spLocks noGrp="1"/>
          </p:cNvSpPr>
          <p:nvPr>
            <p:ph type="title"/>
          </p:nvPr>
        </p:nvSpPr>
        <p:spPr>
          <a:xfrm>
            <a:off x="4889500" y="2523381"/>
            <a:ext cx="2072004" cy="230832"/>
          </a:xfrm>
        </p:spPr>
        <p:txBody>
          <a:bodyPr/>
          <a:lstStyle/>
          <a:p>
            <a:pPr algn="r"/>
            <a:r>
              <a:rPr lang="uk-UA" dirty="0"/>
              <a:t>Повага та рівність</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7" y="10364902"/>
            <a:ext cx="170815" cy="166712"/>
          </a:xfrm>
          <a:prstGeom prst="rect">
            <a:avLst/>
          </a:prstGeom>
        </p:spPr>
        <p:txBody>
          <a:bodyPr vert="horz" wrap="square" lIns="0" tIns="12700" rIns="0" bIns="0" rtlCol="0">
            <a:spAutoFit/>
          </a:bodyPr>
          <a:lstStyle/>
          <a:p>
            <a:pPr marL="12700">
              <a:lnSpc>
                <a:spcPct val="100000"/>
              </a:lnSpc>
              <a:spcBef>
                <a:spcPts val="100"/>
              </a:spcBef>
            </a:pPr>
            <a:r>
              <a:rPr lang="uk-UA" sz="1000" spc="50" dirty="0">
                <a:solidFill>
                  <a:srgbClr val="706F6F"/>
                </a:solidFill>
                <a:latin typeface="Calibri"/>
                <a:cs typeface="Calibri"/>
              </a:rPr>
              <a:t>09</a:t>
            </a:r>
          </a:p>
        </p:txBody>
      </p:sp>
      <p:sp>
        <p:nvSpPr>
          <p:cNvPr id="5" name="object 5"/>
          <p:cNvSpPr txBox="1">
            <a:spLocks noGrp="1"/>
          </p:cNvSpPr>
          <p:nvPr>
            <p:ph type="title"/>
          </p:nvPr>
        </p:nvSpPr>
        <p:spPr>
          <a:xfrm>
            <a:off x="504190" y="3121355"/>
            <a:ext cx="4080510" cy="243656"/>
          </a:xfrm>
          <a:prstGeom prst="rect">
            <a:avLst/>
          </a:prstGeom>
        </p:spPr>
        <p:txBody>
          <a:bodyPr vert="horz" wrap="square" lIns="0" tIns="12700" rIns="0" bIns="0" rtlCol="0">
            <a:spAutoFit/>
          </a:bodyPr>
          <a:lstStyle/>
          <a:p>
            <a:pPr marL="12700">
              <a:lnSpc>
                <a:spcPct val="100000"/>
              </a:lnSpc>
              <a:spcBef>
                <a:spcPts val="100"/>
              </a:spcBef>
            </a:pPr>
            <a:r>
              <a:rPr lang="uk-UA" dirty="0"/>
              <a:t>Укладання</a:t>
            </a:r>
            <a:r>
              <a:rPr lang="uk-UA" spc="-65" dirty="0"/>
              <a:t> </a:t>
            </a:r>
            <a:r>
              <a:rPr lang="uk-UA" spc="-5" dirty="0"/>
              <a:t>контрактів</a:t>
            </a:r>
            <a:r>
              <a:rPr lang="uk-UA" spc="-60" dirty="0"/>
              <a:t> </a:t>
            </a:r>
            <a:r>
              <a:rPr lang="uk-UA" spc="30" dirty="0"/>
              <a:t>/</a:t>
            </a:r>
            <a:r>
              <a:rPr lang="uk-UA" spc="-60" dirty="0"/>
              <a:t> здійснення </a:t>
            </a:r>
            <a:r>
              <a:rPr lang="uk-UA" spc="-5" dirty="0"/>
              <a:t>закупівель</a:t>
            </a:r>
          </a:p>
        </p:txBody>
      </p:sp>
      <p:sp>
        <p:nvSpPr>
          <p:cNvPr id="6" name="object 6"/>
          <p:cNvSpPr txBox="1"/>
          <p:nvPr/>
        </p:nvSpPr>
        <p:spPr>
          <a:xfrm>
            <a:off x="504190" y="3409009"/>
            <a:ext cx="6511925" cy="1013098"/>
          </a:xfrm>
          <a:prstGeom prst="rect">
            <a:avLst/>
          </a:prstGeom>
        </p:spPr>
        <p:txBody>
          <a:bodyPr vert="horz" wrap="square" lIns="0" tIns="12700" rIns="0" bIns="0" rtlCol="0">
            <a:spAutoFit/>
          </a:bodyPr>
          <a:lstStyle/>
          <a:p>
            <a:pPr marL="12700" marR="5080" algn="just">
              <a:lnSpc>
                <a:spcPct val="100000"/>
              </a:lnSpc>
              <a:spcBef>
                <a:spcPts val="100"/>
              </a:spcBef>
            </a:pPr>
            <a:r>
              <a:rPr lang="uk-UA" sz="1000" spc="25" dirty="0">
                <a:solidFill>
                  <a:srgbClr val="706F6F"/>
                </a:solidFill>
                <a:latin typeface="Calibri"/>
                <a:cs typeface="Calibri"/>
              </a:rPr>
              <a:t>При </a:t>
            </a:r>
            <a:r>
              <a:rPr lang="uk-UA" sz="1000" spc="20" dirty="0">
                <a:solidFill>
                  <a:srgbClr val="706F6F"/>
                </a:solidFill>
                <a:latin typeface="Calibri"/>
                <a:cs typeface="Calibri"/>
              </a:rPr>
              <a:t>укладанні контрактів</a:t>
            </a:r>
            <a:r>
              <a:rPr lang="uk-UA" sz="1000" spc="15" dirty="0">
                <a:solidFill>
                  <a:srgbClr val="706F6F"/>
                </a:solidFill>
                <a:latin typeface="Calibri"/>
                <a:cs typeface="Calibri"/>
              </a:rPr>
              <a:t>/</a:t>
            </a:r>
            <a:r>
              <a:rPr lang="uk-UA" sz="1000" spc="20" dirty="0">
                <a:solidFill>
                  <a:srgbClr val="706F6F"/>
                </a:solidFill>
                <a:latin typeface="Calibri"/>
                <a:cs typeface="Calibri"/>
              </a:rPr>
              <a:t>здійсненні закупівель співробітники </a:t>
            </a:r>
            <a:r>
              <a:rPr lang="uk-UA" sz="1000" spc="30" dirty="0">
                <a:solidFill>
                  <a:srgbClr val="706F6F"/>
                </a:solidFill>
                <a:latin typeface="Calibri"/>
                <a:cs typeface="Calibri"/>
              </a:rPr>
              <a:t>GRAWE </a:t>
            </a:r>
            <a:r>
              <a:rPr lang="uk-UA" sz="1000" spc="20" dirty="0">
                <a:solidFill>
                  <a:srgbClr val="706F6F"/>
                </a:solidFill>
                <a:latin typeface="Calibri"/>
                <a:cs typeface="Calibri"/>
              </a:rPr>
              <a:t>використовують лише </a:t>
            </a:r>
            <a:r>
              <a:rPr lang="uk-UA" sz="1000" spc="10" dirty="0">
                <a:solidFill>
                  <a:srgbClr val="706F6F"/>
                </a:solidFill>
                <a:latin typeface="Calibri"/>
                <a:cs typeface="Calibri"/>
              </a:rPr>
              <a:t>ті </a:t>
            </a:r>
            <a:r>
              <a:rPr lang="uk-UA" sz="1000" spc="20" dirty="0">
                <a:solidFill>
                  <a:srgbClr val="706F6F"/>
                </a:solidFill>
                <a:latin typeface="Calibri"/>
                <a:cs typeface="Calibri"/>
              </a:rPr>
              <a:t>критерії, </a:t>
            </a:r>
            <a:r>
              <a:rPr lang="uk-UA" sz="1000" spc="10" dirty="0">
                <a:solidFill>
                  <a:srgbClr val="706F6F"/>
                </a:solidFill>
                <a:latin typeface="Calibri"/>
                <a:cs typeface="Calibri"/>
              </a:rPr>
              <a:t>які </a:t>
            </a:r>
            <a:r>
              <a:rPr lang="uk-UA" sz="1000" spc="15" dirty="0">
                <a:solidFill>
                  <a:srgbClr val="706F6F"/>
                </a:solidFill>
                <a:latin typeface="Calibri"/>
                <a:cs typeface="Calibri"/>
              </a:rPr>
              <a:t> пов'язані </a:t>
            </a:r>
            <a:r>
              <a:rPr lang="uk-UA" sz="1000" spc="20" dirty="0">
                <a:solidFill>
                  <a:srgbClr val="706F6F"/>
                </a:solidFill>
                <a:latin typeface="Calibri"/>
                <a:cs typeface="Calibri"/>
              </a:rPr>
              <a:t>з об'єктивною </a:t>
            </a:r>
            <a:r>
              <a:rPr lang="uk-UA" sz="1000" spc="15" dirty="0">
                <a:solidFill>
                  <a:srgbClr val="706F6F"/>
                </a:solidFill>
                <a:latin typeface="Calibri"/>
                <a:cs typeface="Calibri"/>
              </a:rPr>
              <a:t>конкурентоспроможністю та </a:t>
            </a:r>
            <a:r>
              <a:rPr lang="uk-UA" sz="1000" spc="10" dirty="0">
                <a:solidFill>
                  <a:srgbClr val="706F6F"/>
                </a:solidFill>
                <a:latin typeface="Calibri"/>
                <a:cs typeface="Calibri"/>
              </a:rPr>
              <a:t>якістю послуг і продукції. </a:t>
            </a:r>
            <a:r>
              <a:rPr lang="uk-UA" sz="1000" spc="15" dirty="0">
                <a:solidFill>
                  <a:srgbClr val="706F6F"/>
                </a:solidFill>
                <a:latin typeface="Calibri"/>
                <a:cs typeface="Calibri"/>
              </a:rPr>
              <a:t>Укладання </a:t>
            </a:r>
            <a:r>
              <a:rPr lang="uk-UA" sz="1000" spc="10" dirty="0">
                <a:solidFill>
                  <a:srgbClr val="706F6F"/>
                </a:solidFill>
                <a:latin typeface="Calibri"/>
                <a:cs typeface="Calibri"/>
              </a:rPr>
              <a:t>контрактів </a:t>
            </a:r>
            <a:r>
              <a:rPr lang="uk-UA" sz="1000" spc="25" dirty="0">
                <a:solidFill>
                  <a:srgbClr val="706F6F"/>
                </a:solidFill>
                <a:latin typeface="Calibri"/>
                <a:cs typeface="Calibri"/>
              </a:rPr>
              <a:t>повинно</a:t>
            </a:r>
            <a:r>
              <a:rPr lang="uk-UA" sz="1000" spc="30" dirty="0">
                <a:solidFill>
                  <a:srgbClr val="706F6F"/>
                </a:solidFill>
                <a:latin typeface="Calibri"/>
                <a:cs typeface="Calibri"/>
              </a:rPr>
              <a:t> </a:t>
            </a:r>
            <a:r>
              <a:rPr lang="uk-UA" sz="1000" spc="20" dirty="0">
                <a:solidFill>
                  <a:srgbClr val="706F6F"/>
                </a:solidFill>
                <a:latin typeface="Calibri"/>
                <a:cs typeface="Calibri"/>
              </a:rPr>
              <a:t>здійснюватися</a:t>
            </a:r>
            <a:r>
              <a:rPr lang="uk-UA" sz="1000" spc="25" dirty="0">
                <a:solidFill>
                  <a:srgbClr val="706F6F"/>
                </a:solidFill>
                <a:latin typeface="Calibri"/>
                <a:cs typeface="Calibri"/>
              </a:rPr>
              <a:t> </a:t>
            </a:r>
            <a:r>
              <a:rPr lang="uk-UA" sz="1000" spc="20" dirty="0">
                <a:solidFill>
                  <a:srgbClr val="706F6F"/>
                </a:solidFill>
                <a:latin typeface="Calibri"/>
                <a:cs typeface="Calibri"/>
              </a:rPr>
              <a:t>з</a:t>
            </a:r>
            <a:r>
              <a:rPr lang="uk-UA" sz="1000" spc="25" dirty="0">
                <a:solidFill>
                  <a:srgbClr val="706F6F"/>
                </a:solidFill>
                <a:latin typeface="Calibri"/>
                <a:cs typeface="Calibri"/>
              </a:rPr>
              <a:t> </a:t>
            </a:r>
            <a:r>
              <a:rPr lang="uk-UA" sz="1000" spc="15" dirty="0">
                <a:solidFill>
                  <a:srgbClr val="706F6F"/>
                </a:solidFill>
                <a:latin typeface="Calibri"/>
                <a:cs typeface="Calibri"/>
              </a:rPr>
              <a:t>урахуванням</a:t>
            </a:r>
            <a:r>
              <a:rPr lang="uk-UA" sz="1000" spc="20" dirty="0">
                <a:solidFill>
                  <a:srgbClr val="706F6F"/>
                </a:solidFill>
                <a:latin typeface="Calibri"/>
                <a:cs typeface="Calibri"/>
              </a:rPr>
              <a:t> </a:t>
            </a:r>
            <a:r>
              <a:rPr lang="uk-UA" sz="1000" spc="10" dirty="0">
                <a:solidFill>
                  <a:srgbClr val="706F6F"/>
                </a:solidFill>
                <a:latin typeface="Calibri"/>
                <a:cs typeface="Calibri"/>
              </a:rPr>
              <a:t>аспектів</a:t>
            </a:r>
            <a:r>
              <a:rPr lang="uk-UA" sz="1000" spc="15" dirty="0">
                <a:solidFill>
                  <a:srgbClr val="706F6F"/>
                </a:solidFill>
                <a:latin typeface="Calibri"/>
                <a:cs typeface="Calibri"/>
              </a:rPr>
              <a:t> усвідомлення</a:t>
            </a:r>
            <a:r>
              <a:rPr lang="uk-UA" sz="1000" spc="20" dirty="0">
                <a:solidFill>
                  <a:srgbClr val="706F6F"/>
                </a:solidFill>
                <a:latin typeface="Calibri"/>
                <a:cs typeface="Calibri"/>
              </a:rPr>
              <a:t> </a:t>
            </a:r>
            <a:r>
              <a:rPr lang="uk-UA" sz="1000" spc="10" dirty="0">
                <a:solidFill>
                  <a:srgbClr val="706F6F"/>
                </a:solidFill>
                <a:latin typeface="Calibri"/>
                <a:cs typeface="Calibri"/>
              </a:rPr>
              <a:t>витрат,</a:t>
            </a:r>
            <a:r>
              <a:rPr lang="uk-UA" sz="1000" spc="15" dirty="0">
                <a:solidFill>
                  <a:srgbClr val="706F6F"/>
                </a:solidFill>
                <a:latin typeface="Calibri"/>
                <a:cs typeface="Calibri"/>
              </a:rPr>
              <a:t> економічного</a:t>
            </a:r>
            <a:r>
              <a:rPr lang="uk-UA" sz="1000" spc="20" dirty="0">
                <a:solidFill>
                  <a:srgbClr val="706F6F"/>
                </a:solidFill>
                <a:latin typeface="Calibri"/>
                <a:cs typeface="Calibri"/>
              </a:rPr>
              <a:t> </a:t>
            </a:r>
            <a:r>
              <a:rPr lang="uk-UA" sz="1000" spc="15" dirty="0">
                <a:solidFill>
                  <a:srgbClr val="706F6F"/>
                </a:solidFill>
                <a:latin typeface="Calibri"/>
                <a:cs typeface="Calibri"/>
              </a:rPr>
              <a:t>та</a:t>
            </a:r>
            <a:r>
              <a:rPr lang="uk-UA" sz="1000" spc="20" dirty="0">
                <a:solidFill>
                  <a:srgbClr val="706F6F"/>
                </a:solidFill>
                <a:latin typeface="Calibri"/>
                <a:cs typeface="Calibri"/>
              </a:rPr>
              <a:t> </a:t>
            </a:r>
            <a:r>
              <a:rPr lang="uk-UA" sz="1000" spc="10" dirty="0">
                <a:solidFill>
                  <a:srgbClr val="706F6F"/>
                </a:solidFill>
                <a:latin typeface="Calibri"/>
                <a:cs typeface="Calibri"/>
              </a:rPr>
              <a:t>екологічного </a:t>
            </a:r>
            <a:r>
              <a:rPr lang="uk-UA" sz="1000" spc="15" dirty="0">
                <a:solidFill>
                  <a:srgbClr val="706F6F"/>
                </a:solidFill>
                <a:latin typeface="Calibri"/>
                <a:cs typeface="Calibri"/>
              </a:rPr>
              <a:t>збереження</a:t>
            </a:r>
            <a:r>
              <a:rPr lang="uk-UA" sz="1000" spc="-10" dirty="0">
                <a:solidFill>
                  <a:srgbClr val="706F6F"/>
                </a:solidFill>
                <a:latin typeface="Calibri"/>
                <a:cs typeface="Calibri"/>
              </a:rPr>
              <a:t> </a:t>
            </a:r>
            <a:r>
              <a:rPr lang="uk-UA" sz="1000" spc="10" dirty="0">
                <a:solidFill>
                  <a:srgbClr val="706F6F"/>
                </a:solidFill>
                <a:latin typeface="Calibri"/>
                <a:cs typeface="Calibri"/>
              </a:rPr>
              <a:t>ресурсів,</a:t>
            </a:r>
            <a:r>
              <a:rPr lang="uk-UA" sz="1000" spc="-10" dirty="0">
                <a:solidFill>
                  <a:srgbClr val="706F6F"/>
                </a:solidFill>
                <a:latin typeface="Calibri"/>
                <a:cs typeface="Calibri"/>
              </a:rPr>
              <a:t> </a:t>
            </a:r>
            <a:r>
              <a:rPr lang="uk-UA" sz="1000" spc="20" dirty="0">
                <a:solidFill>
                  <a:srgbClr val="706F6F"/>
                </a:solidFill>
                <a:latin typeface="Calibri"/>
                <a:cs typeface="Calibri"/>
              </a:rPr>
              <a:t>а</a:t>
            </a:r>
            <a:r>
              <a:rPr lang="uk-UA" sz="1000" spc="-10" dirty="0">
                <a:solidFill>
                  <a:srgbClr val="706F6F"/>
                </a:solidFill>
                <a:latin typeface="Calibri"/>
                <a:cs typeface="Calibri"/>
              </a:rPr>
              <a:t> </a:t>
            </a:r>
            <a:r>
              <a:rPr lang="uk-UA" sz="1000" spc="20" dirty="0">
                <a:solidFill>
                  <a:srgbClr val="706F6F"/>
                </a:solidFill>
                <a:latin typeface="Calibri"/>
                <a:cs typeface="Calibri"/>
              </a:rPr>
              <a:t>також</a:t>
            </a:r>
            <a:r>
              <a:rPr lang="uk-UA" sz="1000" spc="10" dirty="0">
                <a:solidFill>
                  <a:srgbClr val="706F6F"/>
                </a:solidFill>
                <a:latin typeface="Calibri"/>
                <a:cs typeface="Calibri"/>
              </a:rPr>
              <a:t> </a:t>
            </a:r>
            <a:r>
              <a:rPr lang="uk-UA" sz="1000" spc="20" dirty="0">
                <a:solidFill>
                  <a:srgbClr val="706F6F"/>
                </a:solidFill>
                <a:latin typeface="Calibri"/>
                <a:cs typeface="Calibri"/>
              </a:rPr>
              <a:t>з</a:t>
            </a:r>
            <a:r>
              <a:rPr lang="uk-UA" sz="1000" spc="10" dirty="0">
                <a:solidFill>
                  <a:srgbClr val="706F6F"/>
                </a:solidFill>
                <a:latin typeface="Calibri"/>
                <a:cs typeface="Calibri"/>
              </a:rPr>
              <a:t> </a:t>
            </a:r>
            <a:r>
              <a:rPr lang="uk-UA" sz="1000" spc="20" dirty="0">
                <a:solidFill>
                  <a:srgbClr val="706F6F"/>
                </a:solidFill>
                <a:latin typeface="Calibri"/>
                <a:cs typeface="Calibri"/>
              </a:rPr>
              <a:t>дотриманням</a:t>
            </a:r>
            <a:r>
              <a:rPr lang="uk-UA" sz="1000" spc="15" dirty="0">
                <a:solidFill>
                  <a:srgbClr val="706F6F"/>
                </a:solidFill>
                <a:latin typeface="Calibri"/>
                <a:cs typeface="Calibri"/>
              </a:rPr>
              <a:t> </a:t>
            </a:r>
            <a:r>
              <a:rPr lang="uk-UA" sz="1000" spc="20" dirty="0">
                <a:solidFill>
                  <a:srgbClr val="706F6F"/>
                </a:solidFill>
                <a:latin typeface="Calibri"/>
                <a:cs typeface="Calibri"/>
              </a:rPr>
              <a:t>принципів</a:t>
            </a:r>
            <a:r>
              <a:rPr lang="uk-UA" sz="1000" spc="5" dirty="0">
                <a:solidFill>
                  <a:srgbClr val="706F6F"/>
                </a:solidFill>
                <a:latin typeface="Calibri"/>
                <a:cs typeface="Calibri"/>
              </a:rPr>
              <a:t> </a:t>
            </a:r>
            <a:r>
              <a:rPr lang="uk-UA" sz="1000" spc="20" dirty="0">
                <a:solidFill>
                  <a:srgbClr val="706F6F"/>
                </a:solidFill>
                <a:latin typeface="Calibri"/>
                <a:cs typeface="Calibri"/>
              </a:rPr>
              <a:t>управління</a:t>
            </a:r>
            <a:r>
              <a:rPr lang="uk-UA" sz="1000" spc="10" dirty="0">
                <a:solidFill>
                  <a:srgbClr val="706F6F"/>
                </a:solidFill>
                <a:latin typeface="Calibri"/>
                <a:cs typeface="Calibri"/>
              </a:rPr>
              <a:t> </a:t>
            </a:r>
            <a:r>
              <a:rPr lang="uk-UA" sz="1000" spc="20" dirty="0">
                <a:solidFill>
                  <a:srgbClr val="706F6F"/>
                </a:solidFill>
                <a:latin typeface="Calibri"/>
                <a:cs typeface="Calibri"/>
              </a:rPr>
              <a:t>бізнесом.</a:t>
            </a:r>
            <a:endParaRPr lang="uk-UA" sz="1000" dirty="0">
              <a:latin typeface="Calibri"/>
              <a:cs typeface="Calibri"/>
            </a:endParaRPr>
          </a:p>
          <a:p>
            <a:pPr marL="12700" marR="10160" algn="just">
              <a:lnSpc>
                <a:spcPct val="100000"/>
              </a:lnSpc>
              <a:spcBef>
                <a:spcPts val="565"/>
              </a:spcBef>
            </a:pPr>
            <a:r>
              <a:rPr lang="uk-UA" sz="1000" spc="10" dirty="0">
                <a:solidFill>
                  <a:srgbClr val="706F6F"/>
                </a:solidFill>
                <a:latin typeface="Calibri"/>
                <a:cs typeface="Calibri"/>
              </a:rPr>
              <a:t>Наскільки </a:t>
            </a:r>
            <a:r>
              <a:rPr lang="uk-UA" sz="1000" spc="20" dirty="0">
                <a:solidFill>
                  <a:srgbClr val="706F6F"/>
                </a:solidFill>
                <a:latin typeface="Calibri"/>
                <a:cs typeface="Calibri"/>
              </a:rPr>
              <a:t>це </a:t>
            </a:r>
            <a:r>
              <a:rPr lang="uk-UA" sz="1000" spc="15" dirty="0">
                <a:solidFill>
                  <a:srgbClr val="706F6F"/>
                </a:solidFill>
                <a:latin typeface="Calibri"/>
                <a:cs typeface="Calibri"/>
              </a:rPr>
              <a:t>можливо, контракти заключаються </a:t>
            </a:r>
            <a:r>
              <a:rPr lang="uk-UA" sz="1000" spc="20" dirty="0">
                <a:solidFill>
                  <a:srgbClr val="706F6F"/>
                </a:solidFill>
                <a:latin typeface="Calibri"/>
                <a:cs typeface="Calibri"/>
              </a:rPr>
              <a:t>на </a:t>
            </a:r>
            <a:r>
              <a:rPr lang="uk-UA" sz="1000" spc="10" dirty="0">
                <a:solidFill>
                  <a:srgbClr val="706F6F"/>
                </a:solidFill>
                <a:latin typeface="Calibri"/>
                <a:cs typeface="Calibri"/>
              </a:rPr>
              <a:t>основі </a:t>
            </a:r>
            <a:r>
              <a:rPr lang="uk-UA" sz="1000" spc="15" dirty="0">
                <a:solidFill>
                  <a:srgbClr val="706F6F"/>
                </a:solidFill>
                <a:latin typeface="Calibri"/>
                <a:cs typeface="Calibri"/>
              </a:rPr>
              <a:t>конкурентних </a:t>
            </a:r>
            <a:r>
              <a:rPr lang="uk-UA" sz="1000" spc="10" dirty="0">
                <a:solidFill>
                  <a:srgbClr val="706F6F"/>
                </a:solidFill>
                <a:latin typeface="Calibri"/>
                <a:cs typeface="Calibri"/>
              </a:rPr>
              <a:t>пропозицій. </a:t>
            </a:r>
            <a:r>
              <a:rPr lang="uk-UA" sz="1000" spc="15" dirty="0">
                <a:solidFill>
                  <a:schemeClr val="tx1">
                    <a:lumMod val="50000"/>
                    <a:lumOff val="50000"/>
                  </a:schemeClr>
                </a:solidFill>
                <a:latin typeface="Calibri"/>
                <a:cs typeface="Calibri"/>
              </a:rPr>
              <a:t>Рішення про </a:t>
            </a:r>
            <a:r>
              <a:rPr lang="uk-UA" sz="1000" spc="25" dirty="0" smtClean="0">
                <a:solidFill>
                  <a:schemeClr val="tx1">
                    <a:lumMod val="50000"/>
                    <a:lumOff val="50000"/>
                  </a:schemeClr>
                </a:solidFill>
                <a:latin typeface="Calibri"/>
                <a:cs typeface="Calibri"/>
              </a:rPr>
              <a:t>укладення</a:t>
            </a:r>
            <a:r>
              <a:rPr lang="uk-UA" sz="1000" spc="30" dirty="0" smtClean="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контрактів/здійснення закупівель</a:t>
            </a:r>
            <a:r>
              <a:rPr lang="uk-UA" sz="1000" spc="1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повинні</a:t>
            </a:r>
            <a:r>
              <a:rPr lang="uk-UA" sz="1000" spc="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бути</a:t>
            </a:r>
            <a:r>
              <a:rPr lang="uk-UA" sz="1000" spc="10" dirty="0">
                <a:solidFill>
                  <a:schemeClr val="tx1">
                    <a:lumMod val="50000"/>
                    <a:lumOff val="50000"/>
                  </a:schemeClr>
                </a:solidFill>
                <a:latin typeface="Calibri"/>
                <a:cs typeface="Calibri"/>
              </a:rPr>
              <a:t> </a:t>
            </a:r>
            <a:r>
              <a:rPr lang="uk-UA" sz="1000" spc="25" dirty="0">
                <a:solidFill>
                  <a:schemeClr val="tx1">
                    <a:lumMod val="50000"/>
                    <a:lumOff val="50000"/>
                  </a:schemeClr>
                </a:solidFill>
                <a:latin typeface="Calibri"/>
                <a:cs typeface="Calibri"/>
              </a:rPr>
              <a:t>завжди</a:t>
            </a:r>
            <a:r>
              <a:rPr lang="uk-UA" sz="1000" spc="1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зрозумілими</a:t>
            </a:r>
            <a:r>
              <a:rPr lang="uk-UA" sz="1000" spc="5"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для</a:t>
            </a:r>
            <a:r>
              <a:rPr lang="uk-UA" sz="1000" spc="1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третіх</a:t>
            </a:r>
            <a:r>
              <a:rPr lang="uk-UA" sz="1000" spc="1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осіб,</a:t>
            </a:r>
            <a:r>
              <a:rPr lang="uk-UA" sz="1000" spc="10" dirty="0">
                <a:solidFill>
                  <a:schemeClr val="tx1">
                    <a:lumMod val="50000"/>
                    <a:lumOff val="50000"/>
                  </a:schemeClr>
                </a:solidFill>
                <a:latin typeface="Calibri"/>
                <a:cs typeface="Calibri"/>
              </a:rPr>
              <a:t> </a:t>
            </a:r>
            <a:r>
              <a:rPr lang="uk-UA" sz="1000" spc="15" dirty="0">
                <a:solidFill>
                  <a:schemeClr val="tx1">
                    <a:lumMod val="50000"/>
                    <a:lumOff val="50000"/>
                  </a:schemeClr>
                </a:solidFill>
                <a:latin typeface="Calibri"/>
                <a:cs typeface="Calibri"/>
              </a:rPr>
              <a:t>які</a:t>
            </a:r>
            <a:r>
              <a:rPr lang="uk-UA" sz="1000" spc="1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є</a:t>
            </a:r>
            <a:r>
              <a:rPr lang="uk-UA" sz="1000" spc="10" dirty="0">
                <a:solidFill>
                  <a:schemeClr val="tx1">
                    <a:lumMod val="50000"/>
                    <a:lumOff val="50000"/>
                  </a:schemeClr>
                </a:solidFill>
                <a:latin typeface="Calibri"/>
                <a:cs typeface="Calibri"/>
              </a:rPr>
              <a:t> </a:t>
            </a:r>
            <a:r>
              <a:rPr lang="uk-UA" sz="1000" spc="20" dirty="0">
                <a:solidFill>
                  <a:schemeClr val="tx1">
                    <a:lumMod val="50000"/>
                    <a:lumOff val="50000"/>
                  </a:schemeClr>
                </a:solidFill>
                <a:latin typeface="Calibri"/>
                <a:cs typeface="Calibri"/>
              </a:rPr>
              <a:t>експертами.</a:t>
            </a:r>
            <a:endParaRPr lang="uk-UA" sz="1000" dirty="0">
              <a:solidFill>
                <a:schemeClr val="tx1">
                  <a:lumMod val="50000"/>
                  <a:lumOff val="50000"/>
                </a:schemeClr>
              </a:solidFill>
              <a:latin typeface="Calibri"/>
              <a:cs typeface="Calibri"/>
            </a:endParaRPr>
          </a:p>
        </p:txBody>
      </p:sp>
      <p:sp>
        <p:nvSpPr>
          <p:cNvPr id="7" name="object 7"/>
          <p:cNvSpPr txBox="1"/>
          <p:nvPr/>
        </p:nvSpPr>
        <p:spPr>
          <a:xfrm>
            <a:off x="5224767" y="5719571"/>
            <a:ext cx="1814195" cy="243656"/>
          </a:xfrm>
          <a:prstGeom prst="rect">
            <a:avLst/>
          </a:prstGeom>
        </p:spPr>
        <p:txBody>
          <a:bodyPr vert="horz" wrap="square" lIns="0" tIns="12700" rIns="0" bIns="0" rtlCol="0">
            <a:spAutoFit/>
          </a:bodyPr>
          <a:lstStyle/>
          <a:p>
            <a:pPr marL="12700">
              <a:lnSpc>
                <a:spcPct val="100000"/>
              </a:lnSpc>
              <a:spcBef>
                <a:spcPts val="100"/>
              </a:spcBef>
            </a:pPr>
            <a:r>
              <a:rPr lang="uk-UA" sz="1500" b="1" spc="65" dirty="0">
                <a:solidFill>
                  <a:srgbClr val="007C57"/>
                </a:solidFill>
                <a:latin typeface="Calibri"/>
                <a:cs typeface="Calibri"/>
              </a:rPr>
              <a:t>Конфлікти</a:t>
            </a:r>
            <a:r>
              <a:rPr lang="uk-UA" sz="1500" b="1" spc="-50" dirty="0">
                <a:solidFill>
                  <a:srgbClr val="007C57"/>
                </a:solidFill>
                <a:latin typeface="Calibri"/>
                <a:cs typeface="Calibri"/>
              </a:rPr>
              <a:t> </a:t>
            </a:r>
            <a:r>
              <a:rPr lang="uk-UA" sz="1500" b="1" spc="55" dirty="0">
                <a:solidFill>
                  <a:srgbClr val="007C57"/>
                </a:solidFill>
                <a:latin typeface="Calibri"/>
                <a:cs typeface="Calibri"/>
              </a:rPr>
              <a:t>інтересів</a:t>
            </a:r>
            <a:endParaRPr lang="uk-UA" sz="1500" dirty="0">
              <a:latin typeface="Calibri"/>
              <a:cs typeface="Calibri"/>
            </a:endParaRPr>
          </a:p>
        </p:txBody>
      </p:sp>
      <p:sp>
        <p:nvSpPr>
          <p:cNvPr id="8" name="object 8"/>
          <p:cNvSpPr txBox="1"/>
          <p:nvPr/>
        </p:nvSpPr>
        <p:spPr>
          <a:xfrm>
            <a:off x="527050" y="6007227"/>
            <a:ext cx="6515734" cy="3706143"/>
          </a:xfrm>
          <a:prstGeom prst="rect">
            <a:avLst/>
          </a:prstGeom>
        </p:spPr>
        <p:txBody>
          <a:bodyPr vert="horz" wrap="square" lIns="0" tIns="12700" rIns="0" bIns="0" rtlCol="0">
            <a:spAutoFit/>
          </a:bodyPr>
          <a:lstStyle/>
          <a:p>
            <a:pPr marL="12700" marR="5080" algn="just">
              <a:lnSpc>
                <a:spcPct val="100000"/>
              </a:lnSpc>
              <a:spcBef>
                <a:spcPts val="100"/>
              </a:spcBef>
            </a:pPr>
            <a:r>
              <a:rPr lang="uk-UA" sz="1000" spc="25" dirty="0">
                <a:solidFill>
                  <a:srgbClr val="706F6F"/>
                </a:solidFill>
                <a:latin typeface="Calibri"/>
                <a:cs typeface="Calibri"/>
              </a:rPr>
              <a:t>Під час </a:t>
            </a:r>
            <a:r>
              <a:rPr lang="uk-UA" sz="1000" spc="20" dirty="0">
                <a:solidFill>
                  <a:srgbClr val="706F6F"/>
                </a:solidFill>
                <a:latin typeface="Calibri"/>
                <a:cs typeface="Calibri"/>
              </a:rPr>
              <a:t>здійснення </a:t>
            </a:r>
            <a:r>
              <a:rPr lang="uk-UA" sz="1000" spc="15" dirty="0">
                <a:solidFill>
                  <a:srgbClr val="706F6F"/>
                </a:solidFill>
                <a:latin typeface="Calibri"/>
                <a:cs typeface="Calibri"/>
              </a:rPr>
              <a:t>господарської</a:t>
            </a:r>
            <a:r>
              <a:rPr lang="uk-UA" sz="1000" spc="20" dirty="0">
                <a:solidFill>
                  <a:srgbClr val="706F6F"/>
                </a:solidFill>
                <a:latin typeface="Calibri"/>
                <a:cs typeface="Calibri"/>
              </a:rPr>
              <a:t> </a:t>
            </a:r>
            <a:r>
              <a:rPr lang="uk-UA" sz="1000" spc="15" dirty="0">
                <a:solidFill>
                  <a:srgbClr val="706F6F"/>
                </a:solidFill>
                <a:latin typeface="Calibri"/>
                <a:cs typeface="Calibri"/>
              </a:rPr>
              <a:t>діяльності</a:t>
            </a:r>
            <a:r>
              <a:rPr lang="uk-UA" sz="1000" spc="20" dirty="0">
                <a:solidFill>
                  <a:srgbClr val="706F6F"/>
                </a:solidFill>
                <a:latin typeface="Calibri"/>
                <a:cs typeface="Calibri"/>
              </a:rPr>
              <a:t> працівники </a:t>
            </a:r>
            <a:r>
              <a:rPr lang="uk-UA" sz="1000" spc="25" dirty="0">
                <a:solidFill>
                  <a:srgbClr val="706F6F"/>
                </a:solidFill>
                <a:latin typeface="Calibri"/>
                <a:cs typeface="Calibri"/>
              </a:rPr>
              <a:t>можуть </a:t>
            </a:r>
            <a:r>
              <a:rPr lang="uk-UA" sz="1000" spc="20" dirty="0">
                <a:solidFill>
                  <a:srgbClr val="706F6F"/>
                </a:solidFill>
                <a:latin typeface="Calibri"/>
                <a:cs typeface="Calibri"/>
              </a:rPr>
              <a:t>опинитися </a:t>
            </a:r>
            <a:r>
              <a:rPr lang="uk-UA" sz="1000" spc="45" dirty="0">
                <a:solidFill>
                  <a:srgbClr val="706F6F"/>
                </a:solidFill>
                <a:latin typeface="Calibri"/>
                <a:cs typeface="Calibri"/>
              </a:rPr>
              <a:t>в </a:t>
            </a:r>
            <a:r>
              <a:rPr lang="uk-UA" sz="1000" spc="10" dirty="0">
                <a:solidFill>
                  <a:srgbClr val="706F6F"/>
                </a:solidFill>
                <a:latin typeface="Calibri"/>
                <a:cs typeface="Calibri"/>
              </a:rPr>
              <a:t>ситуаціях,</a:t>
            </a:r>
            <a:r>
              <a:rPr lang="uk-UA" sz="1000" spc="15" dirty="0">
                <a:solidFill>
                  <a:srgbClr val="706F6F"/>
                </a:solidFill>
                <a:latin typeface="Calibri"/>
                <a:cs typeface="Calibri"/>
              </a:rPr>
              <a:t> </a:t>
            </a:r>
            <a:r>
              <a:rPr lang="uk-UA" sz="1000" spc="25" dirty="0">
                <a:solidFill>
                  <a:srgbClr val="706F6F"/>
                </a:solidFill>
                <a:latin typeface="Calibri"/>
                <a:cs typeface="Calibri"/>
              </a:rPr>
              <a:t>коли </a:t>
            </a:r>
            <a:r>
              <a:rPr lang="uk-UA" sz="1000" spc="10" dirty="0">
                <a:solidFill>
                  <a:srgbClr val="706F6F"/>
                </a:solidFill>
                <a:latin typeface="Calibri"/>
                <a:cs typeface="Calibri"/>
              </a:rPr>
              <a:t>їхні</a:t>
            </a:r>
            <a:r>
              <a:rPr lang="uk-UA" sz="1000" spc="15" dirty="0">
                <a:solidFill>
                  <a:srgbClr val="706F6F"/>
                </a:solidFill>
                <a:latin typeface="Calibri"/>
                <a:cs typeface="Calibri"/>
              </a:rPr>
              <a:t> особисті</a:t>
            </a:r>
            <a:r>
              <a:rPr lang="uk-UA" sz="1000" spc="20" dirty="0">
                <a:solidFill>
                  <a:srgbClr val="706F6F"/>
                </a:solidFill>
                <a:latin typeface="Calibri"/>
                <a:cs typeface="Calibri"/>
              </a:rPr>
              <a:t> </a:t>
            </a:r>
            <a:r>
              <a:rPr lang="uk-UA" sz="1000" spc="35" dirty="0">
                <a:solidFill>
                  <a:srgbClr val="706F6F"/>
                </a:solidFill>
                <a:latin typeface="Calibri"/>
                <a:cs typeface="Calibri"/>
              </a:rPr>
              <a:t>чи </a:t>
            </a:r>
            <a:r>
              <a:rPr lang="uk-UA" sz="1000" spc="40" dirty="0">
                <a:solidFill>
                  <a:srgbClr val="706F6F"/>
                </a:solidFill>
                <a:latin typeface="Calibri"/>
                <a:cs typeface="Calibri"/>
              </a:rPr>
              <a:t> </a:t>
            </a:r>
            <a:r>
              <a:rPr lang="uk-UA" sz="1000" spc="15" dirty="0">
                <a:solidFill>
                  <a:srgbClr val="706F6F"/>
                </a:solidFill>
                <a:latin typeface="Calibri"/>
                <a:cs typeface="Calibri"/>
              </a:rPr>
              <a:t>економічні інтереси </a:t>
            </a:r>
            <a:r>
              <a:rPr lang="uk-UA" sz="1000" spc="20" dirty="0">
                <a:solidFill>
                  <a:srgbClr val="706F6F"/>
                </a:solidFill>
                <a:latin typeface="Calibri"/>
                <a:cs typeface="Calibri"/>
              </a:rPr>
              <a:t>суперечать </a:t>
            </a:r>
            <a:r>
              <a:rPr lang="uk-UA" sz="1000" spc="30" dirty="0">
                <a:solidFill>
                  <a:srgbClr val="706F6F"/>
                </a:solidFill>
                <a:latin typeface="Calibri"/>
                <a:cs typeface="Calibri"/>
              </a:rPr>
              <a:t>або </a:t>
            </a:r>
            <a:r>
              <a:rPr lang="uk-UA" sz="1000" spc="25" dirty="0">
                <a:solidFill>
                  <a:srgbClr val="706F6F"/>
                </a:solidFill>
                <a:latin typeface="Calibri"/>
                <a:cs typeface="Calibri"/>
              </a:rPr>
              <a:t>можуть </a:t>
            </a:r>
            <a:r>
              <a:rPr lang="uk-UA" sz="1000" spc="20" dirty="0">
                <a:solidFill>
                  <a:srgbClr val="706F6F"/>
                </a:solidFill>
                <a:latin typeface="Calibri"/>
                <a:cs typeface="Calibri"/>
              </a:rPr>
              <a:t>суперечити інтересам Компанії. </a:t>
            </a:r>
            <a:r>
              <a:rPr lang="uk-UA" sz="1000" spc="50" dirty="0">
                <a:solidFill>
                  <a:srgbClr val="706F6F"/>
                </a:solidFill>
                <a:latin typeface="Calibri"/>
                <a:cs typeface="Calibri"/>
              </a:rPr>
              <a:t>У </a:t>
            </a:r>
            <a:r>
              <a:rPr lang="uk-UA" sz="1000" spc="20" dirty="0">
                <a:solidFill>
                  <a:srgbClr val="706F6F"/>
                </a:solidFill>
                <a:latin typeface="Calibri"/>
                <a:cs typeface="Calibri"/>
              </a:rPr>
              <a:t>таких </a:t>
            </a:r>
            <a:r>
              <a:rPr lang="uk-UA" sz="1000" spc="15" dirty="0">
                <a:solidFill>
                  <a:srgbClr val="706F6F"/>
                </a:solidFill>
                <a:latin typeface="Calibri"/>
                <a:cs typeface="Calibri"/>
              </a:rPr>
              <a:t>ситуаціях </a:t>
            </a:r>
            <a:r>
              <a:rPr lang="uk-UA" sz="1000" spc="35" dirty="0">
                <a:solidFill>
                  <a:srgbClr val="706F6F"/>
                </a:solidFill>
                <a:latin typeface="Calibri"/>
                <a:cs typeface="Calibri"/>
              </a:rPr>
              <a:t>GRAWE </a:t>
            </a:r>
            <a:r>
              <a:rPr lang="uk-UA" sz="1000" spc="10" dirty="0">
                <a:solidFill>
                  <a:srgbClr val="706F6F"/>
                </a:solidFill>
                <a:latin typeface="Calibri"/>
                <a:cs typeface="Calibri"/>
              </a:rPr>
              <a:t>очікує, </a:t>
            </a:r>
            <a:r>
              <a:rPr lang="uk-UA" sz="1000" spc="45" dirty="0">
                <a:solidFill>
                  <a:srgbClr val="706F6F"/>
                </a:solidFill>
                <a:latin typeface="Calibri"/>
                <a:cs typeface="Calibri"/>
              </a:rPr>
              <a:t>що </a:t>
            </a:r>
            <a:r>
              <a:rPr lang="uk-UA" sz="1000" spc="5" dirty="0">
                <a:solidFill>
                  <a:srgbClr val="706F6F"/>
                </a:solidFill>
                <a:latin typeface="Calibri"/>
                <a:cs typeface="Calibri"/>
              </a:rPr>
              <a:t>її </a:t>
            </a:r>
            <a:r>
              <a:rPr lang="uk-UA" sz="1000" spc="10" dirty="0">
                <a:solidFill>
                  <a:srgbClr val="706F6F"/>
                </a:solidFill>
                <a:latin typeface="Calibri"/>
                <a:cs typeface="Calibri"/>
              </a:rPr>
              <a:t> </a:t>
            </a:r>
            <a:r>
              <a:rPr lang="uk-UA" sz="1000" spc="20" dirty="0">
                <a:solidFill>
                  <a:srgbClr val="706F6F"/>
                </a:solidFill>
                <a:latin typeface="Calibri"/>
                <a:cs typeface="Calibri"/>
              </a:rPr>
              <a:t>працівники </a:t>
            </a:r>
            <a:r>
              <a:rPr lang="uk-UA" sz="1000" spc="15" dirty="0">
                <a:solidFill>
                  <a:srgbClr val="706F6F"/>
                </a:solidFill>
                <a:latin typeface="Calibri"/>
                <a:cs typeface="Calibri"/>
              </a:rPr>
              <a:t>діятимуть </a:t>
            </a:r>
            <a:r>
              <a:rPr lang="uk-UA" sz="1000" spc="25" dirty="0">
                <a:solidFill>
                  <a:srgbClr val="706F6F"/>
                </a:solidFill>
                <a:latin typeface="Calibri"/>
                <a:cs typeface="Calibri"/>
              </a:rPr>
              <a:t>виключно </a:t>
            </a:r>
            <a:r>
              <a:rPr lang="uk-UA" sz="1000" spc="45" dirty="0">
                <a:solidFill>
                  <a:srgbClr val="706F6F"/>
                </a:solidFill>
                <a:latin typeface="Calibri"/>
                <a:cs typeface="Calibri"/>
              </a:rPr>
              <a:t>в </a:t>
            </a:r>
            <a:r>
              <a:rPr lang="uk-UA" sz="1000" spc="15" dirty="0">
                <a:solidFill>
                  <a:srgbClr val="706F6F"/>
                </a:solidFill>
                <a:latin typeface="Calibri"/>
                <a:cs typeface="Calibri"/>
              </a:rPr>
              <a:t>інтересах</a:t>
            </a:r>
            <a:r>
              <a:rPr lang="uk-UA" sz="1000" spc="20" dirty="0">
                <a:solidFill>
                  <a:srgbClr val="706F6F"/>
                </a:solidFill>
                <a:latin typeface="Calibri"/>
                <a:cs typeface="Calibri"/>
              </a:rPr>
              <a:t> </a:t>
            </a:r>
            <a:r>
              <a:rPr lang="en-US" sz="1000" spc="20" dirty="0">
                <a:solidFill>
                  <a:schemeClr val="tx1">
                    <a:lumMod val="50000"/>
                    <a:lumOff val="50000"/>
                  </a:schemeClr>
                </a:solidFill>
                <a:latin typeface="Calibri"/>
                <a:cs typeface="Calibri"/>
              </a:rPr>
              <a:t>GRAWE</a:t>
            </a:r>
            <a:r>
              <a:rPr lang="uk-UA" sz="1000" spc="20" dirty="0">
                <a:solidFill>
                  <a:schemeClr val="tx1">
                    <a:lumMod val="50000"/>
                    <a:lumOff val="50000"/>
                  </a:schemeClr>
                </a:solidFill>
                <a:latin typeface="Calibri"/>
                <a:cs typeface="Calibri"/>
              </a:rPr>
              <a:t>. </a:t>
            </a:r>
            <a:r>
              <a:rPr lang="uk-UA" sz="1000" spc="20" dirty="0">
                <a:solidFill>
                  <a:srgbClr val="706F6F"/>
                </a:solidFill>
                <a:latin typeface="Calibri"/>
                <a:cs typeface="Calibri"/>
              </a:rPr>
              <a:t>Оскільки </a:t>
            </a:r>
            <a:r>
              <a:rPr lang="uk-UA" sz="1000" spc="15" dirty="0">
                <a:solidFill>
                  <a:srgbClr val="706F6F"/>
                </a:solidFill>
                <a:latin typeface="Calibri"/>
                <a:cs typeface="Calibri"/>
              </a:rPr>
              <a:t>такі </a:t>
            </a:r>
            <a:r>
              <a:rPr lang="uk-UA" sz="1000" spc="20" dirty="0">
                <a:solidFill>
                  <a:srgbClr val="706F6F"/>
                </a:solidFill>
                <a:latin typeface="Calibri"/>
                <a:cs typeface="Calibri"/>
              </a:rPr>
              <a:t>конфлікти </a:t>
            </a:r>
            <a:r>
              <a:rPr lang="uk-UA" sz="1000" spc="15" dirty="0">
                <a:solidFill>
                  <a:srgbClr val="706F6F"/>
                </a:solidFill>
                <a:latin typeface="Calibri"/>
                <a:cs typeface="Calibri"/>
              </a:rPr>
              <a:t>інтересів </a:t>
            </a:r>
            <a:r>
              <a:rPr lang="uk-UA" sz="1000" spc="35" dirty="0">
                <a:solidFill>
                  <a:srgbClr val="706F6F"/>
                </a:solidFill>
                <a:latin typeface="Calibri"/>
                <a:cs typeface="Calibri"/>
              </a:rPr>
              <a:t>не </a:t>
            </a:r>
            <a:r>
              <a:rPr lang="uk-UA" sz="1000" spc="25" dirty="0">
                <a:solidFill>
                  <a:srgbClr val="706F6F"/>
                </a:solidFill>
                <a:latin typeface="Calibri"/>
                <a:cs typeface="Calibri"/>
              </a:rPr>
              <a:t>завжди </a:t>
            </a:r>
            <a:r>
              <a:rPr lang="uk-UA" sz="1000" spc="-10" dirty="0">
                <a:solidFill>
                  <a:srgbClr val="706F6F"/>
                </a:solidFill>
                <a:latin typeface="Calibri"/>
                <a:cs typeface="Calibri"/>
              </a:rPr>
              <a:t>можна </a:t>
            </a:r>
            <a:r>
              <a:rPr lang="uk-UA" sz="1000" spc="20" dirty="0">
                <a:solidFill>
                  <a:srgbClr val="706F6F"/>
                </a:solidFill>
                <a:latin typeface="Calibri"/>
                <a:cs typeface="Calibri"/>
              </a:rPr>
              <a:t>виключити, </a:t>
            </a:r>
            <a:r>
              <a:rPr lang="uk-UA" sz="1000" spc="-215" dirty="0">
                <a:solidFill>
                  <a:srgbClr val="706F6F"/>
                </a:solidFill>
                <a:latin typeface="Calibri"/>
                <a:cs typeface="Calibri"/>
              </a:rPr>
              <a:t> </a:t>
            </a:r>
            <a:r>
              <a:rPr lang="uk-UA" sz="1000" spc="35" dirty="0">
                <a:solidFill>
                  <a:srgbClr val="706F6F"/>
                </a:solidFill>
                <a:latin typeface="Calibri"/>
                <a:cs typeface="Calibri"/>
              </a:rPr>
              <a:t>GRAWE</a:t>
            </a:r>
            <a:r>
              <a:rPr lang="uk-UA" sz="1000" spc="-40" dirty="0">
                <a:solidFill>
                  <a:srgbClr val="706F6F"/>
                </a:solidFill>
                <a:latin typeface="Calibri"/>
                <a:cs typeface="Calibri"/>
              </a:rPr>
              <a:t> </a:t>
            </a:r>
            <a:r>
              <a:rPr lang="uk-UA" sz="1000" spc="20" dirty="0">
                <a:solidFill>
                  <a:srgbClr val="706F6F"/>
                </a:solidFill>
                <a:latin typeface="Calibri"/>
                <a:cs typeface="Calibri"/>
              </a:rPr>
              <a:t>вимагає</a:t>
            </a:r>
            <a:r>
              <a:rPr lang="uk-UA" sz="1000" spc="-40" dirty="0">
                <a:solidFill>
                  <a:srgbClr val="706F6F"/>
                </a:solidFill>
                <a:latin typeface="Calibri"/>
                <a:cs typeface="Calibri"/>
              </a:rPr>
              <a:t> </a:t>
            </a:r>
            <a:r>
              <a:rPr lang="uk-UA" sz="1000" spc="20" dirty="0">
                <a:solidFill>
                  <a:srgbClr val="706F6F"/>
                </a:solidFill>
                <a:latin typeface="Calibri"/>
                <a:cs typeface="Calibri"/>
              </a:rPr>
              <a:t>від</a:t>
            </a:r>
            <a:r>
              <a:rPr lang="uk-UA" sz="1000" spc="-40" dirty="0">
                <a:solidFill>
                  <a:srgbClr val="706F6F"/>
                </a:solidFill>
                <a:latin typeface="Calibri"/>
                <a:cs typeface="Calibri"/>
              </a:rPr>
              <a:t> </a:t>
            </a:r>
            <a:r>
              <a:rPr lang="uk-UA" sz="1000" spc="15" dirty="0">
                <a:solidFill>
                  <a:srgbClr val="706F6F"/>
                </a:solidFill>
                <a:latin typeface="Calibri"/>
                <a:cs typeface="Calibri"/>
              </a:rPr>
              <a:t>своїх</a:t>
            </a:r>
            <a:r>
              <a:rPr lang="uk-UA" sz="1000" spc="-40" dirty="0">
                <a:solidFill>
                  <a:srgbClr val="706F6F"/>
                </a:solidFill>
                <a:latin typeface="Calibri"/>
                <a:cs typeface="Calibri"/>
              </a:rPr>
              <a:t> </a:t>
            </a:r>
            <a:r>
              <a:rPr lang="uk-UA" sz="1000" spc="15" dirty="0">
                <a:solidFill>
                  <a:srgbClr val="706F6F"/>
                </a:solidFill>
                <a:latin typeface="Calibri"/>
                <a:cs typeface="Calibri"/>
              </a:rPr>
              <a:t>працівників</a:t>
            </a:r>
            <a:r>
              <a:rPr lang="uk-UA" sz="1000" spc="-40" dirty="0">
                <a:solidFill>
                  <a:srgbClr val="706F6F"/>
                </a:solidFill>
                <a:latin typeface="Calibri"/>
                <a:cs typeface="Calibri"/>
              </a:rPr>
              <a:t> </a:t>
            </a:r>
            <a:r>
              <a:rPr lang="uk-UA" sz="1000" spc="20" dirty="0">
                <a:solidFill>
                  <a:srgbClr val="706F6F"/>
                </a:solidFill>
                <a:latin typeface="Calibri"/>
                <a:cs typeface="Calibri"/>
              </a:rPr>
              <a:t>прозорого</a:t>
            </a:r>
            <a:r>
              <a:rPr lang="uk-UA" sz="1000" spc="-40" dirty="0">
                <a:solidFill>
                  <a:srgbClr val="706F6F"/>
                </a:solidFill>
                <a:latin typeface="Calibri"/>
                <a:cs typeface="Calibri"/>
              </a:rPr>
              <a:t> </a:t>
            </a:r>
            <a:r>
              <a:rPr lang="uk-UA" sz="1000" spc="20" dirty="0">
                <a:solidFill>
                  <a:srgbClr val="706F6F"/>
                </a:solidFill>
                <a:latin typeface="Calibri"/>
                <a:cs typeface="Calibri"/>
              </a:rPr>
              <a:t>вирішення</a:t>
            </a:r>
            <a:r>
              <a:rPr lang="uk-UA" sz="1000" spc="-35" dirty="0">
                <a:solidFill>
                  <a:srgbClr val="706F6F"/>
                </a:solidFill>
                <a:latin typeface="Calibri"/>
                <a:cs typeface="Calibri"/>
              </a:rPr>
              <a:t> </a:t>
            </a:r>
            <a:r>
              <a:rPr lang="uk-UA" sz="1000" spc="40" dirty="0">
                <a:solidFill>
                  <a:srgbClr val="706F6F"/>
                </a:solidFill>
                <a:latin typeface="Calibri"/>
                <a:cs typeface="Calibri"/>
              </a:rPr>
              <a:t>таких</a:t>
            </a:r>
            <a:r>
              <a:rPr lang="uk-UA" sz="1000" spc="20" dirty="0">
                <a:solidFill>
                  <a:srgbClr val="706F6F"/>
                </a:solidFill>
                <a:latin typeface="Calibri"/>
                <a:cs typeface="Calibri"/>
              </a:rPr>
              <a:t> </a:t>
            </a:r>
            <a:r>
              <a:rPr lang="uk-UA" sz="1000" spc="40" dirty="0">
                <a:solidFill>
                  <a:srgbClr val="706F6F"/>
                </a:solidFill>
                <a:latin typeface="Calibri"/>
                <a:cs typeface="Calibri"/>
              </a:rPr>
              <a:t>питань.</a:t>
            </a:r>
            <a:endParaRPr lang="uk-UA" sz="1000" dirty="0">
              <a:latin typeface="Calibri"/>
              <a:cs typeface="Calibri"/>
            </a:endParaRPr>
          </a:p>
          <a:p>
            <a:pPr marL="12700" marR="6350" algn="just">
              <a:lnSpc>
                <a:spcPct val="100000"/>
              </a:lnSpc>
              <a:spcBef>
                <a:spcPts val="570"/>
              </a:spcBef>
            </a:pPr>
            <a:r>
              <a:rPr lang="uk-UA" sz="1000" spc="30" dirty="0">
                <a:solidFill>
                  <a:srgbClr val="706F6F"/>
                </a:solidFill>
                <a:latin typeface="Calibri"/>
                <a:cs typeface="Calibri"/>
              </a:rPr>
              <a:t>Кожен </a:t>
            </a:r>
            <a:r>
              <a:rPr lang="uk-UA" sz="1000" spc="20" dirty="0">
                <a:solidFill>
                  <a:srgbClr val="706F6F"/>
                </a:solidFill>
                <a:latin typeface="Calibri"/>
                <a:cs typeface="Calibri"/>
              </a:rPr>
              <a:t>працівник зобов'язаний </a:t>
            </a:r>
            <a:r>
              <a:rPr lang="uk-UA" sz="1000" spc="-5" dirty="0">
                <a:solidFill>
                  <a:srgbClr val="706F6F"/>
                </a:solidFill>
                <a:latin typeface="Calibri"/>
                <a:cs typeface="Calibri"/>
              </a:rPr>
              <a:t>негайно </a:t>
            </a:r>
            <a:r>
              <a:rPr lang="uk-UA" sz="1000" dirty="0">
                <a:solidFill>
                  <a:srgbClr val="706F6F"/>
                </a:solidFill>
                <a:latin typeface="Calibri"/>
                <a:cs typeface="Calibri"/>
              </a:rPr>
              <a:t>і в </a:t>
            </a:r>
            <a:r>
              <a:rPr lang="uk-UA" sz="1000" spc="-5" dirty="0">
                <a:solidFill>
                  <a:srgbClr val="706F6F"/>
                </a:solidFill>
                <a:latin typeface="Calibri"/>
                <a:cs typeface="Calibri"/>
              </a:rPr>
              <a:t>повному обсязі </a:t>
            </a:r>
            <a:r>
              <a:rPr lang="uk-UA" sz="1000" spc="40" dirty="0">
                <a:solidFill>
                  <a:srgbClr val="706F6F"/>
                </a:solidFill>
                <a:latin typeface="Calibri"/>
                <a:cs typeface="Calibri"/>
              </a:rPr>
              <a:t>повідомляти </a:t>
            </a:r>
            <a:r>
              <a:rPr lang="uk-UA" sz="1000" spc="45" dirty="0">
                <a:solidFill>
                  <a:srgbClr val="706F6F"/>
                </a:solidFill>
                <a:latin typeface="Calibri"/>
                <a:cs typeface="Calibri"/>
              </a:rPr>
              <a:t>про </a:t>
            </a:r>
            <a:r>
              <a:rPr lang="uk-UA" sz="1000" spc="25" dirty="0">
                <a:solidFill>
                  <a:srgbClr val="706F6F"/>
                </a:solidFill>
                <a:latin typeface="Calibri"/>
                <a:cs typeface="Calibri"/>
              </a:rPr>
              <a:t>наявний </a:t>
            </a:r>
            <a:r>
              <a:rPr lang="uk-UA" sz="1000" spc="30" dirty="0">
                <a:solidFill>
                  <a:srgbClr val="706F6F"/>
                </a:solidFill>
                <a:latin typeface="Calibri"/>
                <a:cs typeface="Calibri"/>
              </a:rPr>
              <a:t>або </a:t>
            </a:r>
            <a:r>
              <a:rPr lang="uk-UA" sz="1000" spc="20" dirty="0">
                <a:solidFill>
                  <a:srgbClr val="706F6F"/>
                </a:solidFill>
                <a:latin typeface="Calibri"/>
                <a:cs typeface="Calibri"/>
              </a:rPr>
              <a:t>потенційний конфлікт </a:t>
            </a:r>
            <a:r>
              <a:rPr lang="uk-UA" sz="1000" spc="25" dirty="0">
                <a:solidFill>
                  <a:srgbClr val="706F6F"/>
                </a:solidFill>
                <a:latin typeface="Calibri"/>
                <a:cs typeface="Calibri"/>
              </a:rPr>
              <a:t> </a:t>
            </a:r>
            <a:r>
              <a:rPr lang="uk-UA" sz="1000" spc="10" dirty="0">
                <a:solidFill>
                  <a:srgbClr val="706F6F"/>
                </a:solidFill>
                <a:latin typeface="Calibri"/>
                <a:cs typeface="Calibri"/>
              </a:rPr>
              <a:t>інтересів, </a:t>
            </a:r>
            <a:r>
              <a:rPr lang="uk-UA" sz="1000" spc="15" dirty="0">
                <a:solidFill>
                  <a:srgbClr val="706F6F"/>
                </a:solidFill>
                <a:latin typeface="Calibri"/>
                <a:cs typeface="Calibri"/>
              </a:rPr>
              <a:t>навіть </a:t>
            </a:r>
            <a:r>
              <a:rPr lang="uk-UA" sz="1000" spc="30" dirty="0">
                <a:solidFill>
                  <a:srgbClr val="706F6F"/>
                </a:solidFill>
                <a:latin typeface="Calibri"/>
                <a:cs typeface="Calibri"/>
              </a:rPr>
              <a:t>якщо </a:t>
            </a:r>
            <a:r>
              <a:rPr lang="uk-UA" sz="1000" spc="-5" dirty="0">
                <a:solidFill>
                  <a:srgbClr val="706F6F"/>
                </a:solidFill>
                <a:latin typeface="Calibri"/>
                <a:cs typeface="Calibri"/>
              </a:rPr>
              <a:t>може виникнути </a:t>
            </a:r>
            <a:r>
              <a:rPr lang="uk-UA" sz="1000" spc="30" dirty="0">
                <a:solidFill>
                  <a:srgbClr val="706F6F"/>
                </a:solidFill>
                <a:latin typeface="Calibri"/>
                <a:cs typeface="Calibri"/>
              </a:rPr>
              <a:t>лише </a:t>
            </a:r>
            <a:r>
              <a:rPr lang="uk-UA" sz="1000" spc="20" dirty="0">
                <a:solidFill>
                  <a:srgbClr val="706F6F"/>
                </a:solidFill>
                <a:latin typeface="Calibri"/>
                <a:cs typeface="Calibri"/>
              </a:rPr>
              <a:t>видимість такого </a:t>
            </a:r>
            <a:r>
              <a:rPr lang="uk-UA" sz="1000" spc="-5" dirty="0">
                <a:solidFill>
                  <a:srgbClr val="706F6F"/>
                </a:solidFill>
                <a:latin typeface="Calibri"/>
                <a:cs typeface="Calibri"/>
              </a:rPr>
              <a:t>конфлікту, </a:t>
            </a:r>
            <a:r>
              <a:rPr lang="uk-UA" sz="1000" dirty="0">
                <a:solidFill>
                  <a:srgbClr val="706F6F"/>
                </a:solidFill>
                <a:latin typeface="Calibri"/>
                <a:cs typeface="Calibri"/>
              </a:rPr>
              <a:t>своєму </a:t>
            </a:r>
            <a:r>
              <a:rPr lang="uk-UA" sz="1000" spc="-5" dirty="0">
                <a:solidFill>
                  <a:srgbClr val="706F6F"/>
                </a:solidFill>
                <a:latin typeface="Calibri"/>
                <a:cs typeface="Calibri"/>
              </a:rPr>
              <a:t>безпосередньому керівнику без </a:t>
            </a:r>
            <a:r>
              <a:rPr lang="uk-UA" sz="1000" dirty="0">
                <a:solidFill>
                  <a:srgbClr val="706F6F"/>
                </a:solidFill>
                <a:latin typeface="Calibri"/>
                <a:cs typeface="Calibri"/>
              </a:rPr>
              <a:t> </a:t>
            </a:r>
            <a:r>
              <a:rPr lang="uk-UA" sz="1000" spc="-5" dirty="0">
                <a:solidFill>
                  <a:srgbClr val="706F6F"/>
                </a:solidFill>
                <a:latin typeface="Calibri"/>
                <a:cs typeface="Calibri"/>
              </a:rPr>
              <a:t>запиту, </a:t>
            </a:r>
            <a:r>
              <a:rPr lang="uk-UA" sz="1000" spc="45" dirty="0">
                <a:solidFill>
                  <a:srgbClr val="706F6F"/>
                </a:solidFill>
                <a:latin typeface="Calibri"/>
                <a:cs typeface="Calibri"/>
              </a:rPr>
              <a:t>а</a:t>
            </a:r>
            <a:r>
              <a:rPr lang="uk-UA" sz="1000" dirty="0">
                <a:solidFill>
                  <a:srgbClr val="706F6F"/>
                </a:solidFill>
                <a:latin typeface="Calibri"/>
                <a:cs typeface="Calibri"/>
              </a:rPr>
              <a:t> </a:t>
            </a:r>
            <a:r>
              <a:rPr lang="uk-UA" sz="1000" spc="45" dirty="0">
                <a:solidFill>
                  <a:srgbClr val="706F6F"/>
                </a:solidFill>
                <a:latin typeface="Calibri"/>
                <a:cs typeface="Calibri"/>
              </a:rPr>
              <a:t>в</a:t>
            </a:r>
            <a:r>
              <a:rPr lang="uk-UA" sz="1000" dirty="0">
                <a:solidFill>
                  <a:srgbClr val="706F6F"/>
                </a:solidFill>
                <a:latin typeface="Calibri"/>
                <a:cs typeface="Calibri"/>
              </a:rPr>
              <a:t> </a:t>
            </a:r>
            <a:r>
              <a:rPr lang="uk-UA" sz="1000" spc="30" dirty="0">
                <a:solidFill>
                  <a:srgbClr val="706F6F"/>
                </a:solidFill>
                <a:latin typeface="Calibri"/>
                <a:cs typeface="Calibri"/>
              </a:rPr>
              <a:t>разі</a:t>
            </a:r>
            <a:r>
              <a:rPr lang="uk-UA" sz="1000" dirty="0">
                <a:solidFill>
                  <a:srgbClr val="706F6F"/>
                </a:solidFill>
                <a:latin typeface="Calibri"/>
                <a:cs typeface="Calibri"/>
              </a:rPr>
              <a:t> </a:t>
            </a:r>
            <a:r>
              <a:rPr lang="uk-UA" sz="1000" spc="35" dirty="0">
                <a:solidFill>
                  <a:srgbClr val="706F6F"/>
                </a:solidFill>
                <a:latin typeface="Calibri"/>
                <a:cs typeface="Calibri"/>
              </a:rPr>
              <a:t>необхідності</a:t>
            </a:r>
            <a:r>
              <a:rPr lang="uk-UA" sz="1000" dirty="0">
                <a:solidFill>
                  <a:srgbClr val="706F6F"/>
                </a:solidFill>
                <a:latin typeface="Calibri"/>
                <a:cs typeface="Calibri"/>
              </a:rPr>
              <a:t> </a:t>
            </a:r>
            <a:r>
              <a:rPr lang="uk-UA" sz="1000" spc="30" dirty="0">
                <a:solidFill>
                  <a:srgbClr val="706F6F"/>
                </a:solidFill>
                <a:latin typeface="Calibri"/>
                <a:cs typeface="Calibri"/>
              </a:rPr>
              <a:t>-</a:t>
            </a:r>
            <a:r>
              <a:rPr lang="uk-UA" sz="1000" dirty="0">
                <a:solidFill>
                  <a:srgbClr val="706F6F"/>
                </a:solidFill>
                <a:latin typeface="Calibri"/>
                <a:cs typeface="Calibri"/>
              </a:rPr>
              <a:t> </a:t>
            </a:r>
            <a:r>
              <a:rPr lang="uk-UA" sz="1000" spc="40" dirty="0">
                <a:solidFill>
                  <a:srgbClr val="706F6F"/>
                </a:solidFill>
                <a:latin typeface="Calibri"/>
                <a:cs typeface="Calibri"/>
              </a:rPr>
              <a:t>просити</a:t>
            </a:r>
            <a:r>
              <a:rPr lang="uk-UA" sz="1000" dirty="0">
                <a:solidFill>
                  <a:srgbClr val="706F6F"/>
                </a:solidFill>
                <a:latin typeface="Calibri"/>
                <a:cs typeface="Calibri"/>
              </a:rPr>
              <a:t> </a:t>
            </a:r>
            <a:r>
              <a:rPr lang="uk-UA" sz="1000" spc="35" dirty="0">
                <a:solidFill>
                  <a:srgbClr val="706F6F"/>
                </a:solidFill>
                <a:latin typeface="Calibri"/>
                <a:cs typeface="Calibri"/>
              </a:rPr>
              <a:t>спеціального</a:t>
            </a:r>
            <a:r>
              <a:rPr lang="uk-UA" sz="1000" dirty="0">
                <a:solidFill>
                  <a:srgbClr val="706F6F"/>
                </a:solidFill>
                <a:latin typeface="Calibri"/>
                <a:cs typeface="Calibri"/>
              </a:rPr>
              <a:t> </a:t>
            </a:r>
            <a:r>
              <a:rPr lang="uk-UA" sz="1000" spc="35" dirty="0">
                <a:solidFill>
                  <a:srgbClr val="706F6F"/>
                </a:solidFill>
                <a:latin typeface="Calibri"/>
                <a:cs typeface="Calibri"/>
              </a:rPr>
              <a:t>дозволу.</a:t>
            </a:r>
            <a:endParaRPr lang="uk-UA" sz="1000" dirty="0">
              <a:latin typeface="Calibri"/>
              <a:cs typeface="Calibri"/>
            </a:endParaRPr>
          </a:p>
          <a:p>
            <a:pPr marL="12700" marR="8890" algn="just">
              <a:lnSpc>
                <a:spcPct val="100000"/>
              </a:lnSpc>
              <a:spcBef>
                <a:spcPts val="560"/>
              </a:spcBef>
            </a:pPr>
            <a:r>
              <a:rPr lang="uk-UA" sz="1000" dirty="0">
                <a:solidFill>
                  <a:srgbClr val="706F6F"/>
                </a:solidFill>
                <a:latin typeface="Calibri"/>
                <a:cs typeface="Calibri"/>
              </a:rPr>
              <a:t>Конфлікти </a:t>
            </a:r>
            <a:r>
              <a:rPr lang="uk-UA" sz="1000" spc="-5" dirty="0">
                <a:solidFill>
                  <a:srgbClr val="706F6F"/>
                </a:solidFill>
                <a:latin typeface="Calibri"/>
                <a:cs typeface="Calibri"/>
              </a:rPr>
              <a:t>інтересів можуть </a:t>
            </a:r>
            <a:r>
              <a:rPr lang="uk-UA" sz="1000" spc="45" dirty="0">
                <a:solidFill>
                  <a:srgbClr val="706F6F"/>
                </a:solidFill>
                <a:latin typeface="Calibri"/>
                <a:cs typeface="Calibri"/>
              </a:rPr>
              <a:t>виникати, </a:t>
            </a:r>
            <a:r>
              <a:rPr lang="uk-UA" sz="1000" dirty="0">
                <a:solidFill>
                  <a:srgbClr val="706F6F"/>
                </a:solidFill>
                <a:latin typeface="Calibri"/>
                <a:cs typeface="Calibri"/>
              </a:rPr>
              <a:t>зокрема, у зв'язку з </a:t>
            </a:r>
            <a:r>
              <a:rPr lang="uk-UA" sz="1000" spc="-5" dirty="0">
                <a:solidFill>
                  <a:srgbClr val="706F6F"/>
                </a:solidFill>
                <a:latin typeface="Calibri"/>
                <a:cs typeface="Calibri"/>
              </a:rPr>
              <a:t>аспектами паралельної зайнятості, </a:t>
            </a:r>
            <a:r>
              <a:rPr lang="uk-UA" sz="1000" dirty="0">
                <a:solidFill>
                  <a:srgbClr val="706F6F"/>
                </a:solidFill>
                <a:latin typeface="Calibri"/>
                <a:cs typeface="Calibri"/>
              </a:rPr>
              <a:t>участі в </a:t>
            </a:r>
            <a:r>
              <a:rPr lang="uk-UA" sz="1000" spc="-5" dirty="0">
                <a:solidFill>
                  <a:srgbClr val="706F6F"/>
                </a:solidFill>
                <a:latin typeface="Calibri"/>
                <a:cs typeface="Calibri"/>
              </a:rPr>
              <a:t>наглядових </a:t>
            </a:r>
            <a:r>
              <a:rPr lang="uk-UA" sz="1000" dirty="0">
                <a:solidFill>
                  <a:srgbClr val="706F6F"/>
                </a:solidFill>
                <a:latin typeface="Calibri"/>
                <a:cs typeface="Calibri"/>
              </a:rPr>
              <a:t>або </a:t>
            </a:r>
            <a:r>
              <a:rPr lang="uk-UA" sz="1000" spc="5" dirty="0">
                <a:solidFill>
                  <a:srgbClr val="706F6F"/>
                </a:solidFill>
                <a:latin typeface="Calibri"/>
                <a:cs typeface="Calibri"/>
              </a:rPr>
              <a:t> </a:t>
            </a:r>
            <a:r>
              <a:rPr lang="uk-UA" sz="1000" spc="-5" dirty="0">
                <a:solidFill>
                  <a:srgbClr val="706F6F"/>
                </a:solidFill>
                <a:latin typeface="Calibri"/>
                <a:cs typeface="Calibri"/>
              </a:rPr>
              <a:t>консультативних</a:t>
            </a:r>
            <a:r>
              <a:rPr lang="uk-UA" sz="1000" spc="130" dirty="0">
                <a:solidFill>
                  <a:srgbClr val="706F6F"/>
                </a:solidFill>
                <a:latin typeface="Calibri"/>
                <a:cs typeface="Calibri"/>
              </a:rPr>
              <a:t> </a:t>
            </a:r>
            <a:r>
              <a:rPr lang="uk-UA" sz="1000" spc="-5" dirty="0">
                <a:solidFill>
                  <a:srgbClr val="706F6F"/>
                </a:solidFill>
                <a:latin typeface="Calibri"/>
                <a:cs typeface="Calibri"/>
              </a:rPr>
              <a:t>радах</a:t>
            </a:r>
            <a:r>
              <a:rPr lang="uk-UA" sz="1000" spc="130" dirty="0">
                <a:solidFill>
                  <a:srgbClr val="706F6F"/>
                </a:solidFill>
                <a:latin typeface="Calibri"/>
                <a:cs typeface="Calibri"/>
              </a:rPr>
              <a:t> </a:t>
            </a:r>
            <a:r>
              <a:rPr lang="uk-UA" sz="1000" dirty="0">
                <a:solidFill>
                  <a:srgbClr val="706F6F"/>
                </a:solidFill>
                <a:latin typeface="Calibri"/>
                <a:cs typeface="Calibri"/>
              </a:rPr>
              <a:t>в</a:t>
            </a:r>
            <a:r>
              <a:rPr lang="uk-UA" sz="1000" spc="130" dirty="0">
                <a:solidFill>
                  <a:srgbClr val="706F6F"/>
                </a:solidFill>
                <a:latin typeface="Calibri"/>
                <a:cs typeface="Calibri"/>
              </a:rPr>
              <a:t> </a:t>
            </a:r>
            <a:r>
              <a:rPr lang="uk-UA" sz="1000" spc="-5" dirty="0">
                <a:solidFill>
                  <a:srgbClr val="706F6F"/>
                </a:solidFill>
                <a:latin typeface="Calibri"/>
                <a:cs typeface="Calibri"/>
              </a:rPr>
              <a:t>компаніях</a:t>
            </a:r>
            <a:r>
              <a:rPr lang="uk-UA" sz="1000" spc="130" dirty="0">
                <a:solidFill>
                  <a:srgbClr val="706F6F"/>
                </a:solidFill>
                <a:latin typeface="Calibri"/>
                <a:cs typeface="Calibri"/>
              </a:rPr>
              <a:t> </a:t>
            </a:r>
            <a:r>
              <a:rPr lang="uk-UA" sz="1000" dirty="0">
                <a:solidFill>
                  <a:srgbClr val="706F6F"/>
                </a:solidFill>
                <a:latin typeface="Calibri"/>
                <a:cs typeface="Calibri"/>
              </a:rPr>
              <a:t>за</a:t>
            </a:r>
            <a:r>
              <a:rPr lang="uk-UA" sz="1000" spc="130" dirty="0">
                <a:solidFill>
                  <a:srgbClr val="706F6F"/>
                </a:solidFill>
                <a:latin typeface="Calibri"/>
                <a:cs typeface="Calibri"/>
              </a:rPr>
              <a:t> </a:t>
            </a:r>
            <a:r>
              <a:rPr lang="uk-UA" sz="1000" spc="-5" dirty="0">
                <a:solidFill>
                  <a:srgbClr val="706F6F"/>
                </a:solidFill>
                <a:latin typeface="Calibri"/>
                <a:cs typeface="Calibri"/>
              </a:rPr>
              <a:t>межами</a:t>
            </a:r>
            <a:r>
              <a:rPr lang="uk-UA" sz="1000" spc="130" dirty="0">
                <a:solidFill>
                  <a:srgbClr val="706F6F"/>
                </a:solidFill>
                <a:latin typeface="Calibri"/>
                <a:cs typeface="Calibri"/>
              </a:rPr>
              <a:t> </a:t>
            </a:r>
            <a:r>
              <a:rPr lang="uk-UA" sz="1000" spc="-5" dirty="0">
                <a:solidFill>
                  <a:srgbClr val="706F6F"/>
                </a:solidFill>
                <a:latin typeface="Calibri"/>
                <a:cs typeface="Calibri"/>
              </a:rPr>
              <a:t>Групи,</a:t>
            </a:r>
            <a:r>
              <a:rPr lang="uk-UA" sz="1000" spc="135" dirty="0">
                <a:solidFill>
                  <a:srgbClr val="706F6F"/>
                </a:solidFill>
                <a:latin typeface="Calibri"/>
                <a:cs typeface="Calibri"/>
              </a:rPr>
              <a:t> </a:t>
            </a:r>
            <a:r>
              <a:rPr lang="uk-UA" sz="1000" spc="-5" dirty="0">
                <a:solidFill>
                  <a:srgbClr val="706F6F"/>
                </a:solidFill>
                <a:latin typeface="Calibri"/>
                <a:cs typeface="Calibri"/>
              </a:rPr>
              <a:t>економічної</a:t>
            </a:r>
            <a:r>
              <a:rPr lang="uk-UA" sz="1000" spc="130" dirty="0">
                <a:solidFill>
                  <a:srgbClr val="706F6F"/>
                </a:solidFill>
                <a:latin typeface="Calibri"/>
                <a:cs typeface="Calibri"/>
              </a:rPr>
              <a:t> </a:t>
            </a:r>
            <a:r>
              <a:rPr lang="uk-UA" sz="1000" spc="-5" dirty="0">
                <a:solidFill>
                  <a:srgbClr val="706F6F"/>
                </a:solidFill>
                <a:latin typeface="Calibri"/>
                <a:cs typeface="Calibri"/>
              </a:rPr>
              <a:t>участі</a:t>
            </a:r>
            <a:r>
              <a:rPr lang="uk-UA" sz="1000" spc="135" dirty="0">
                <a:solidFill>
                  <a:srgbClr val="706F6F"/>
                </a:solidFill>
                <a:latin typeface="Calibri"/>
                <a:cs typeface="Calibri"/>
              </a:rPr>
              <a:t> </a:t>
            </a:r>
            <a:r>
              <a:rPr lang="uk-UA" sz="1000" dirty="0">
                <a:solidFill>
                  <a:srgbClr val="706F6F"/>
                </a:solidFill>
                <a:latin typeface="Calibri"/>
                <a:cs typeface="Calibri"/>
              </a:rPr>
              <a:t>з</a:t>
            </a:r>
            <a:r>
              <a:rPr lang="uk-UA" sz="1000" spc="130" dirty="0">
                <a:solidFill>
                  <a:srgbClr val="706F6F"/>
                </a:solidFill>
                <a:latin typeface="Calibri"/>
                <a:cs typeface="Calibri"/>
              </a:rPr>
              <a:t> </a:t>
            </a:r>
            <a:r>
              <a:rPr lang="uk-UA" sz="1000" spc="-5" dirty="0">
                <a:solidFill>
                  <a:srgbClr val="706F6F"/>
                </a:solidFill>
                <a:latin typeface="Calibri"/>
                <a:cs typeface="Calibri"/>
              </a:rPr>
              <a:t>конкурентами</a:t>
            </a:r>
            <a:r>
              <a:rPr lang="uk-UA" sz="1000" spc="130" dirty="0">
                <a:solidFill>
                  <a:srgbClr val="706F6F"/>
                </a:solidFill>
                <a:latin typeface="Calibri"/>
                <a:cs typeface="Calibri"/>
              </a:rPr>
              <a:t> </a:t>
            </a:r>
            <a:r>
              <a:rPr lang="uk-UA" sz="1000" dirty="0">
                <a:solidFill>
                  <a:srgbClr val="706F6F"/>
                </a:solidFill>
                <a:latin typeface="Calibri"/>
                <a:cs typeface="Calibri"/>
              </a:rPr>
              <a:t>або</a:t>
            </a:r>
            <a:r>
              <a:rPr lang="uk-UA" sz="1000" spc="130" dirty="0">
                <a:solidFill>
                  <a:srgbClr val="706F6F"/>
                </a:solidFill>
                <a:latin typeface="Calibri"/>
                <a:cs typeface="Calibri"/>
              </a:rPr>
              <a:t> </a:t>
            </a:r>
            <a:r>
              <a:rPr lang="uk-UA" sz="1000" spc="-5" dirty="0">
                <a:solidFill>
                  <a:srgbClr val="706F6F"/>
                </a:solidFill>
                <a:latin typeface="Calibri"/>
                <a:cs typeface="Calibri"/>
              </a:rPr>
              <a:t>діловими</a:t>
            </a:r>
            <a:r>
              <a:rPr lang="uk-UA" sz="1000" spc="135" dirty="0">
                <a:solidFill>
                  <a:srgbClr val="706F6F"/>
                </a:solidFill>
                <a:latin typeface="Calibri"/>
                <a:cs typeface="Calibri"/>
              </a:rPr>
              <a:t> </a:t>
            </a:r>
            <a:r>
              <a:rPr lang="uk-UA" sz="1000" spc="-5" dirty="0">
                <a:solidFill>
                  <a:srgbClr val="706F6F"/>
                </a:solidFill>
                <a:latin typeface="Calibri"/>
                <a:cs typeface="Calibri"/>
              </a:rPr>
              <a:t>партнерами </a:t>
            </a:r>
            <a:r>
              <a:rPr lang="uk-UA" sz="1000" spc="-215" dirty="0">
                <a:solidFill>
                  <a:srgbClr val="706F6F"/>
                </a:solidFill>
                <a:latin typeface="Calibri"/>
                <a:cs typeface="Calibri"/>
              </a:rPr>
              <a:t> </a:t>
            </a:r>
            <a:r>
              <a:rPr lang="uk-UA" sz="1000" dirty="0">
                <a:solidFill>
                  <a:srgbClr val="706F6F"/>
                </a:solidFill>
                <a:latin typeface="Calibri"/>
                <a:cs typeface="Calibri"/>
              </a:rPr>
              <a:t>або</a:t>
            </a:r>
            <a:r>
              <a:rPr lang="uk-UA" sz="1000" spc="-5" dirty="0">
                <a:solidFill>
                  <a:srgbClr val="706F6F"/>
                </a:solidFill>
                <a:latin typeface="Calibri"/>
                <a:cs typeface="Calibri"/>
              </a:rPr>
              <a:t> ділової </a:t>
            </a:r>
            <a:r>
              <a:rPr lang="uk-UA" sz="1000" dirty="0">
                <a:solidFill>
                  <a:srgbClr val="706F6F"/>
                </a:solidFill>
                <a:latin typeface="Calibri"/>
                <a:cs typeface="Calibri"/>
              </a:rPr>
              <a:t>активності, </a:t>
            </a:r>
            <a:r>
              <a:rPr lang="uk-UA" sz="1000" spc="-5" dirty="0">
                <a:solidFill>
                  <a:srgbClr val="706F6F"/>
                </a:solidFill>
                <a:latin typeface="Calibri"/>
                <a:cs typeface="Calibri"/>
              </a:rPr>
              <a:t>пов'язаної </a:t>
            </a:r>
            <a:r>
              <a:rPr lang="uk-UA" sz="1000" dirty="0">
                <a:solidFill>
                  <a:srgbClr val="706F6F"/>
                </a:solidFill>
                <a:latin typeface="Calibri"/>
                <a:cs typeface="Calibri"/>
              </a:rPr>
              <a:t>з</a:t>
            </a:r>
            <a:r>
              <a:rPr lang="uk-UA" sz="1000" spc="5" dirty="0">
                <a:solidFill>
                  <a:srgbClr val="706F6F"/>
                </a:solidFill>
                <a:latin typeface="Calibri"/>
                <a:cs typeface="Calibri"/>
              </a:rPr>
              <a:t> </a:t>
            </a:r>
            <a:r>
              <a:rPr lang="uk-UA" sz="1000" spc="-5" dirty="0">
                <a:solidFill>
                  <a:srgbClr val="706F6F"/>
                </a:solidFill>
                <a:latin typeface="Calibri"/>
                <a:cs typeface="Calibri"/>
              </a:rPr>
              <a:t>працівниками,</a:t>
            </a:r>
            <a:r>
              <a:rPr lang="uk-UA" sz="1000" dirty="0">
                <a:solidFill>
                  <a:srgbClr val="706F6F"/>
                </a:solidFill>
                <a:latin typeface="Calibri"/>
                <a:cs typeface="Calibri"/>
              </a:rPr>
              <a:t> </a:t>
            </a:r>
            <a:r>
              <a:rPr lang="uk-UA" sz="1000" spc="-5" dirty="0">
                <a:solidFill>
                  <a:srgbClr val="706F6F"/>
                </a:solidFill>
                <a:latin typeface="Calibri"/>
                <a:cs typeface="Calibri"/>
              </a:rPr>
              <a:t>їхніми</a:t>
            </a:r>
            <a:r>
              <a:rPr lang="uk-UA" sz="1000" dirty="0">
                <a:solidFill>
                  <a:srgbClr val="706F6F"/>
                </a:solidFill>
                <a:latin typeface="Calibri"/>
                <a:cs typeface="Calibri"/>
              </a:rPr>
              <a:t> </a:t>
            </a:r>
            <a:r>
              <a:rPr lang="uk-UA" sz="1000" spc="-5" dirty="0">
                <a:solidFill>
                  <a:srgbClr val="706F6F"/>
                </a:solidFill>
                <a:latin typeface="Calibri"/>
                <a:cs typeface="Calibri"/>
              </a:rPr>
              <a:t>родичами </a:t>
            </a:r>
            <a:r>
              <a:rPr lang="uk-UA" sz="1000" dirty="0">
                <a:solidFill>
                  <a:srgbClr val="706F6F"/>
                </a:solidFill>
                <a:latin typeface="Calibri"/>
                <a:cs typeface="Calibri"/>
              </a:rPr>
              <a:t>та </a:t>
            </a:r>
            <a:r>
              <a:rPr lang="uk-UA" sz="1000" spc="-5" dirty="0">
                <a:solidFill>
                  <a:srgbClr val="706F6F"/>
                </a:solidFill>
                <a:latin typeface="Calibri"/>
                <a:cs typeface="Calibri"/>
              </a:rPr>
              <a:t>приватними </a:t>
            </a:r>
            <a:r>
              <a:rPr lang="uk-UA" sz="1000" spc="45" dirty="0">
                <a:solidFill>
                  <a:srgbClr val="706F6F"/>
                </a:solidFill>
                <a:latin typeface="Calibri"/>
                <a:cs typeface="Calibri"/>
              </a:rPr>
              <a:t>знайомими.</a:t>
            </a:r>
            <a:endParaRPr lang="uk-UA" sz="1000" dirty="0">
              <a:latin typeface="Calibri"/>
              <a:cs typeface="Calibri"/>
            </a:endParaRPr>
          </a:p>
          <a:p>
            <a:pPr marL="12700" marR="6350" algn="just">
              <a:lnSpc>
                <a:spcPct val="100000"/>
              </a:lnSpc>
              <a:spcBef>
                <a:spcPts val="570"/>
              </a:spcBef>
            </a:pPr>
            <a:r>
              <a:rPr lang="uk-UA" sz="1000" spc="20" dirty="0">
                <a:solidFill>
                  <a:srgbClr val="706F6F"/>
                </a:solidFill>
                <a:latin typeface="Calibri"/>
                <a:cs typeface="Calibri"/>
              </a:rPr>
              <a:t>Зокрема, </a:t>
            </a:r>
            <a:r>
              <a:rPr lang="uk-UA" sz="1000" spc="10" dirty="0">
                <a:solidFill>
                  <a:srgbClr val="706F6F"/>
                </a:solidFill>
                <a:latin typeface="Calibri"/>
                <a:cs typeface="Calibri"/>
              </a:rPr>
              <a:t>тісні </a:t>
            </a:r>
            <a:r>
              <a:rPr lang="uk-UA" sz="1000" spc="15" dirty="0">
                <a:solidFill>
                  <a:srgbClr val="706F6F"/>
                </a:solidFill>
                <a:latin typeface="Calibri"/>
                <a:cs typeface="Calibri"/>
              </a:rPr>
              <a:t>особисті </a:t>
            </a:r>
            <a:r>
              <a:rPr lang="uk-UA" sz="1000" spc="20" dirty="0">
                <a:solidFill>
                  <a:srgbClr val="706F6F"/>
                </a:solidFill>
                <a:latin typeface="Calibri"/>
                <a:cs typeface="Calibri"/>
              </a:rPr>
              <a:t>стосунки </a:t>
            </a:r>
            <a:r>
              <a:rPr lang="uk-UA" sz="1000" spc="40" dirty="0">
                <a:solidFill>
                  <a:srgbClr val="706F6F"/>
                </a:solidFill>
                <a:latin typeface="Calibri"/>
                <a:cs typeface="Calibri"/>
              </a:rPr>
              <a:t>з </a:t>
            </a:r>
            <a:r>
              <a:rPr lang="uk-UA" sz="1000" spc="20" dirty="0">
                <a:solidFill>
                  <a:srgbClr val="706F6F"/>
                </a:solidFill>
                <a:latin typeface="Calibri"/>
                <a:cs typeface="Calibri"/>
              </a:rPr>
              <a:t>колегами, керівниками </a:t>
            </a:r>
            <a:r>
              <a:rPr lang="uk-UA" sz="1000" spc="35" dirty="0">
                <a:solidFill>
                  <a:srgbClr val="706F6F"/>
                </a:solidFill>
                <a:latin typeface="Calibri"/>
                <a:cs typeface="Calibri"/>
              </a:rPr>
              <a:t>чи </a:t>
            </a:r>
            <a:r>
              <a:rPr lang="uk-UA" sz="1000" spc="20" dirty="0">
                <a:solidFill>
                  <a:srgbClr val="706F6F"/>
                </a:solidFill>
                <a:latin typeface="Calibri"/>
                <a:cs typeface="Calibri"/>
              </a:rPr>
              <a:t>працівниками </a:t>
            </a:r>
            <a:r>
              <a:rPr lang="uk-UA" sz="1000" spc="30" dirty="0">
                <a:solidFill>
                  <a:srgbClr val="706F6F"/>
                </a:solidFill>
                <a:latin typeface="Calibri"/>
                <a:cs typeface="Calibri"/>
              </a:rPr>
              <a:t>або між ними </a:t>
            </a:r>
            <a:r>
              <a:rPr lang="uk-UA" sz="1000" spc="25" dirty="0">
                <a:solidFill>
                  <a:srgbClr val="706F6F"/>
                </a:solidFill>
                <a:latin typeface="Calibri"/>
                <a:cs typeface="Calibri"/>
              </a:rPr>
              <a:t>можуть </a:t>
            </a:r>
            <a:r>
              <a:rPr lang="uk-UA" sz="1000" spc="20" dirty="0">
                <a:solidFill>
                  <a:srgbClr val="706F6F"/>
                </a:solidFill>
                <a:latin typeface="Calibri"/>
                <a:cs typeface="Calibri"/>
              </a:rPr>
              <a:t>призвести </a:t>
            </a:r>
            <a:r>
              <a:rPr lang="uk-UA" sz="1000" spc="35" dirty="0">
                <a:solidFill>
                  <a:srgbClr val="706F6F"/>
                </a:solidFill>
                <a:latin typeface="Calibri"/>
                <a:cs typeface="Calibri"/>
              </a:rPr>
              <a:t>до </a:t>
            </a:r>
            <a:r>
              <a:rPr lang="uk-UA" sz="1000" spc="40" dirty="0">
                <a:solidFill>
                  <a:srgbClr val="706F6F"/>
                </a:solidFill>
                <a:latin typeface="Calibri"/>
                <a:cs typeface="Calibri"/>
              </a:rPr>
              <a:t> </a:t>
            </a:r>
            <a:r>
              <a:rPr lang="uk-UA" sz="1000" spc="15" dirty="0">
                <a:solidFill>
                  <a:srgbClr val="706F6F"/>
                </a:solidFill>
                <a:latin typeface="Calibri"/>
                <a:cs typeface="Calibri"/>
              </a:rPr>
              <a:t>того, </a:t>
            </a:r>
            <a:r>
              <a:rPr lang="uk-UA" sz="1000" spc="45" dirty="0">
                <a:solidFill>
                  <a:srgbClr val="706F6F"/>
                </a:solidFill>
                <a:latin typeface="Calibri"/>
                <a:cs typeface="Calibri"/>
              </a:rPr>
              <a:t>що </a:t>
            </a:r>
            <a:r>
              <a:rPr lang="uk-UA" sz="1000" spc="-5" dirty="0">
                <a:solidFill>
                  <a:srgbClr val="706F6F"/>
                </a:solidFill>
                <a:latin typeface="Calibri"/>
                <a:cs typeface="Calibri"/>
              </a:rPr>
              <a:t>професійні стосунки </a:t>
            </a:r>
            <a:r>
              <a:rPr lang="uk-UA" sz="1000" dirty="0">
                <a:solidFill>
                  <a:srgbClr val="706F6F"/>
                </a:solidFill>
                <a:latin typeface="Calibri"/>
                <a:cs typeface="Calibri"/>
              </a:rPr>
              <a:t>з </a:t>
            </a:r>
            <a:r>
              <a:rPr lang="uk-UA" sz="1000" spc="-5" dirty="0">
                <a:solidFill>
                  <a:srgbClr val="706F6F"/>
                </a:solidFill>
                <a:latin typeface="Calibri"/>
                <a:cs typeface="Calibri"/>
              </a:rPr>
              <a:t>цими людьми </a:t>
            </a:r>
            <a:r>
              <a:rPr lang="uk-UA" sz="1000" dirty="0">
                <a:solidFill>
                  <a:srgbClr val="706F6F"/>
                </a:solidFill>
                <a:latin typeface="Calibri"/>
                <a:cs typeface="Calibri"/>
              </a:rPr>
              <a:t>або </a:t>
            </a:r>
            <a:r>
              <a:rPr lang="uk-UA" sz="1000" spc="-5" dirty="0">
                <a:solidFill>
                  <a:srgbClr val="706F6F"/>
                </a:solidFill>
                <a:latin typeface="Calibri"/>
                <a:cs typeface="Calibri"/>
              </a:rPr>
              <a:t>їхня робота будуть піддаватися впливу приватних інтересів. </a:t>
            </a:r>
            <a:r>
              <a:rPr lang="uk-UA" sz="1000" spc="25" dirty="0">
                <a:solidFill>
                  <a:srgbClr val="706F6F"/>
                </a:solidFill>
                <a:latin typeface="Calibri"/>
                <a:cs typeface="Calibri"/>
              </a:rPr>
              <a:t>Окрім </a:t>
            </a:r>
            <a:r>
              <a:rPr lang="uk-UA" sz="1000" spc="30" dirty="0">
                <a:solidFill>
                  <a:srgbClr val="706F6F"/>
                </a:solidFill>
                <a:latin typeface="Calibri"/>
                <a:cs typeface="Calibri"/>
              </a:rPr>
              <a:t> </a:t>
            </a:r>
            <a:r>
              <a:rPr lang="uk-UA" sz="1000" spc="25" dirty="0">
                <a:solidFill>
                  <a:srgbClr val="706F6F"/>
                </a:solidFill>
                <a:latin typeface="Calibri"/>
                <a:cs typeface="Calibri"/>
              </a:rPr>
              <a:t>родинних </a:t>
            </a:r>
            <a:r>
              <a:rPr lang="uk-UA" sz="1000" spc="10" dirty="0">
                <a:solidFill>
                  <a:srgbClr val="706F6F"/>
                </a:solidFill>
                <a:latin typeface="Calibri"/>
                <a:cs typeface="Calibri"/>
              </a:rPr>
              <a:t>стосунків,</a:t>
            </a:r>
            <a:r>
              <a:rPr lang="uk-UA" sz="1000" spc="15" dirty="0">
                <a:solidFill>
                  <a:srgbClr val="706F6F"/>
                </a:solidFill>
                <a:latin typeface="Calibri"/>
                <a:cs typeface="Calibri"/>
              </a:rPr>
              <a:t> </a:t>
            </a:r>
            <a:r>
              <a:rPr lang="uk-UA" sz="1000" dirty="0">
                <a:solidFill>
                  <a:srgbClr val="706F6F"/>
                </a:solidFill>
                <a:latin typeface="Calibri"/>
                <a:cs typeface="Calibri"/>
              </a:rPr>
              <a:t>це</a:t>
            </a:r>
            <a:r>
              <a:rPr lang="uk-UA" sz="1000" spc="5" dirty="0">
                <a:solidFill>
                  <a:srgbClr val="706F6F"/>
                </a:solidFill>
                <a:latin typeface="Calibri"/>
                <a:cs typeface="Calibri"/>
              </a:rPr>
              <a:t> </a:t>
            </a:r>
            <a:r>
              <a:rPr lang="uk-UA" sz="1000" spc="-10" dirty="0">
                <a:solidFill>
                  <a:srgbClr val="706F6F"/>
                </a:solidFill>
                <a:latin typeface="Calibri"/>
                <a:cs typeface="Calibri"/>
              </a:rPr>
              <a:t>стосується,</a:t>
            </a:r>
            <a:r>
              <a:rPr lang="uk-UA" sz="1000" spc="-5" dirty="0">
                <a:solidFill>
                  <a:srgbClr val="706F6F"/>
                </a:solidFill>
                <a:latin typeface="Calibri"/>
                <a:cs typeface="Calibri"/>
              </a:rPr>
              <a:t> </a:t>
            </a:r>
            <a:r>
              <a:rPr lang="uk-UA" sz="1000" spc="20" dirty="0">
                <a:solidFill>
                  <a:srgbClr val="706F6F"/>
                </a:solidFill>
                <a:latin typeface="Calibri"/>
                <a:cs typeface="Calibri"/>
              </a:rPr>
              <a:t>наприклад, романтичних </a:t>
            </a:r>
            <a:r>
              <a:rPr lang="uk-UA" sz="1000" spc="15" dirty="0">
                <a:solidFill>
                  <a:srgbClr val="706F6F"/>
                </a:solidFill>
                <a:latin typeface="Calibri"/>
                <a:cs typeface="Calibri"/>
              </a:rPr>
              <a:t>стосунків </a:t>
            </a:r>
            <a:r>
              <a:rPr lang="uk-UA" sz="1000" spc="25" dirty="0">
                <a:solidFill>
                  <a:srgbClr val="706F6F"/>
                </a:solidFill>
                <a:latin typeface="Calibri"/>
                <a:cs typeface="Calibri"/>
              </a:rPr>
              <a:t>та </a:t>
            </a:r>
            <a:r>
              <a:rPr lang="uk-UA" sz="1000" spc="20" dirty="0">
                <a:solidFill>
                  <a:srgbClr val="706F6F"/>
                </a:solidFill>
                <a:latin typeface="Calibri"/>
                <a:cs typeface="Calibri"/>
              </a:rPr>
              <a:t>сексуальних </a:t>
            </a:r>
            <a:r>
              <a:rPr lang="uk-UA" sz="1000" spc="10" dirty="0">
                <a:solidFill>
                  <a:srgbClr val="706F6F"/>
                </a:solidFill>
                <a:latin typeface="Calibri"/>
                <a:cs typeface="Calibri"/>
              </a:rPr>
              <a:t>стосунків.</a:t>
            </a:r>
            <a:r>
              <a:rPr lang="uk-UA" sz="1000" spc="15" dirty="0">
                <a:solidFill>
                  <a:srgbClr val="706F6F"/>
                </a:solidFill>
                <a:latin typeface="Calibri"/>
                <a:cs typeface="Calibri"/>
              </a:rPr>
              <a:t> </a:t>
            </a:r>
            <a:r>
              <a:rPr lang="uk-UA" sz="1000" spc="25" dirty="0">
                <a:solidFill>
                  <a:srgbClr val="706F6F"/>
                </a:solidFill>
                <a:latin typeface="Calibri"/>
                <a:cs typeface="Calibri"/>
              </a:rPr>
              <a:t>Таким </a:t>
            </a:r>
            <a:r>
              <a:rPr lang="uk-UA" sz="1000" spc="30" dirty="0">
                <a:solidFill>
                  <a:srgbClr val="706F6F"/>
                </a:solidFill>
                <a:latin typeface="Calibri"/>
                <a:cs typeface="Calibri"/>
              </a:rPr>
              <a:t>чином, </a:t>
            </a:r>
            <a:r>
              <a:rPr lang="uk-UA" sz="1000" spc="35" dirty="0">
                <a:solidFill>
                  <a:srgbClr val="706F6F"/>
                </a:solidFill>
                <a:latin typeface="Calibri"/>
                <a:cs typeface="Calibri"/>
              </a:rPr>
              <a:t> </a:t>
            </a:r>
            <a:r>
              <a:rPr lang="uk-UA" sz="1000" spc="30" dirty="0">
                <a:solidFill>
                  <a:srgbClr val="706F6F"/>
                </a:solidFill>
                <a:latin typeface="Calibri"/>
                <a:cs typeface="Calibri"/>
              </a:rPr>
              <a:t>очевидний </a:t>
            </a:r>
            <a:r>
              <a:rPr lang="uk-UA" sz="1000" spc="25" dirty="0">
                <a:solidFill>
                  <a:srgbClr val="706F6F"/>
                </a:solidFill>
                <a:latin typeface="Calibri"/>
                <a:cs typeface="Calibri"/>
              </a:rPr>
              <a:t>конфлікт </a:t>
            </a:r>
            <a:r>
              <a:rPr lang="uk-UA" sz="1000" spc="20" dirty="0">
                <a:solidFill>
                  <a:srgbClr val="706F6F"/>
                </a:solidFill>
                <a:latin typeface="Calibri"/>
                <a:cs typeface="Calibri"/>
              </a:rPr>
              <a:t>інтересів існує, </a:t>
            </a:r>
            <a:r>
              <a:rPr lang="uk-UA" sz="1000" spc="40" dirty="0">
                <a:solidFill>
                  <a:srgbClr val="706F6F"/>
                </a:solidFill>
                <a:latin typeface="Calibri"/>
                <a:cs typeface="Calibri"/>
              </a:rPr>
              <a:t>якщо </a:t>
            </a:r>
            <a:r>
              <a:rPr lang="uk-UA" sz="1000" spc="35" dirty="0">
                <a:solidFill>
                  <a:srgbClr val="706F6F"/>
                </a:solidFill>
                <a:latin typeface="Calibri"/>
                <a:cs typeface="Calibri"/>
              </a:rPr>
              <a:t>одна </a:t>
            </a:r>
            <a:r>
              <a:rPr lang="uk-UA" sz="1000" spc="40" dirty="0">
                <a:solidFill>
                  <a:srgbClr val="706F6F"/>
                </a:solidFill>
                <a:latin typeface="Calibri"/>
                <a:cs typeface="Calibri"/>
              </a:rPr>
              <a:t>з </a:t>
            </a:r>
            <a:r>
              <a:rPr lang="uk-UA" sz="1000" spc="20" dirty="0">
                <a:solidFill>
                  <a:srgbClr val="706F6F"/>
                </a:solidFill>
                <a:latin typeface="Calibri"/>
                <a:cs typeface="Calibri"/>
              </a:rPr>
              <a:t>осіб, </a:t>
            </a:r>
            <a:r>
              <a:rPr lang="uk-UA" sz="1000" spc="30" dirty="0">
                <a:solidFill>
                  <a:srgbClr val="706F6F"/>
                </a:solidFill>
                <a:latin typeface="Calibri"/>
                <a:cs typeface="Calibri"/>
              </a:rPr>
              <a:t>залучених </a:t>
            </a:r>
            <a:r>
              <a:rPr lang="uk-UA" sz="1000" spc="40" dirty="0">
                <a:solidFill>
                  <a:srgbClr val="706F6F"/>
                </a:solidFill>
                <a:latin typeface="Calibri"/>
                <a:cs typeface="Calibri"/>
              </a:rPr>
              <a:t>до </a:t>
            </a:r>
            <a:r>
              <a:rPr lang="uk-UA" sz="1000" spc="30" dirty="0">
                <a:solidFill>
                  <a:srgbClr val="706F6F"/>
                </a:solidFill>
                <a:latin typeface="Calibri"/>
                <a:cs typeface="Calibri"/>
              </a:rPr>
              <a:t>таких </a:t>
            </a:r>
            <a:r>
              <a:rPr lang="uk-UA" sz="1000" spc="25" dirty="0">
                <a:solidFill>
                  <a:srgbClr val="706F6F"/>
                </a:solidFill>
                <a:latin typeface="Calibri"/>
                <a:cs typeface="Calibri"/>
              </a:rPr>
              <a:t>відносин, </a:t>
            </a:r>
            <a:r>
              <a:rPr lang="uk-UA" sz="1000" spc="40" dirty="0">
                <a:solidFill>
                  <a:srgbClr val="706F6F"/>
                </a:solidFill>
                <a:latin typeface="Calibri"/>
                <a:cs typeface="Calibri"/>
              </a:rPr>
              <a:t>може </a:t>
            </a:r>
            <a:r>
              <a:rPr lang="uk-UA" sz="1000" spc="30" dirty="0">
                <a:solidFill>
                  <a:srgbClr val="706F6F"/>
                </a:solidFill>
                <a:latin typeface="Calibri"/>
                <a:cs typeface="Calibri"/>
              </a:rPr>
              <a:t>вплинути </a:t>
            </a:r>
            <a:r>
              <a:rPr lang="uk-UA" sz="1000" spc="40" dirty="0">
                <a:solidFill>
                  <a:srgbClr val="706F6F"/>
                </a:solidFill>
                <a:latin typeface="Calibri"/>
                <a:cs typeface="Calibri"/>
              </a:rPr>
              <a:t>на </a:t>
            </a:r>
            <a:r>
              <a:rPr lang="uk-UA" sz="1000" spc="35" dirty="0">
                <a:solidFill>
                  <a:srgbClr val="706F6F"/>
                </a:solidFill>
                <a:latin typeface="Calibri"/>
                <a:cs typeface="Calibri"/>
              </a:rPr>
              <a:t>умови </a:t>
            </a:r>
            <a:r>
              <a:rPr lang="uk-UA" sz="1000" spc="40" dirty="0">
                <a:solidFill>
                  <a:srgbClr val="706F6F"/>
                </a:solidFill>
                <a:latin typeface="Calibri"/>
                <a:cs typeface="Calibri"/>
              </a:rPr>
              <a:t> </a:t>
            </a:r>
            <a:r>
              <a:rPr lang="uk-UA" sz="1000" spc="30" dirty="0">
                <a:solidFill>
                  <a:srgbClr val="706F6F"/>
                </a:solidFill>
                <a:latin typeface="Calibri"/>
                <a:cs typeface="Calibri"/>
              </a:rPr>
              <a:t>роботи</a:t>
            </a:r>
            <a:r>
              <a:rPr lang="uk-UA" sz="1000" spc="35" dirty="0">
                <a:solidFill>
                  <a:srgbClr val="706F6F"/>
                </a:solidFill>
                <a:latin typeface="Calibri"/>
                <a:cs typeface="Calibri"/>
              </a:rPr>
              <a:t> </a:t>
            </a:r>
            <a:r>
              <a:rPr lang="uk-UA" sz="1000" spc="25" dirty="0">
                <a:solidFill>
                  <a:srgbClr val="706F6F"/>
                </a:solidFill>
                <a:latin typeface="Calibri"/>
                <a:cs typeface="Calibri"/>
              </a:rPr>
              <a:t>іншої</a:t>
            </a:r>
            <a:r>
              <a:rPr lang="uk-UA" sz="1000" spc="30" dirty="0">
                <a:solidFill>
                  <a:srgbClr val="706F6F"/>
                </a:solidFill>
                <a:latin typeface="Calibri"/>
                <a:cs typeface="Calibri"/>
              </a:rPr>
              <a:t> </a:t>
            </a:r>
            <a:r>
              <a:rPr lang="uk-UA" sz="1000" spc="35" dirty="0">
                <a:solidFill>
                  <a:srgbClr val="706F6F"/>
                </a:solidFill>
                <a:latin typeface="Calibri"/>
                <a:cs typeface="Calibri"/>
              </a:rPr>
              <a:t>особи</a:t>
            </a:r>
            <a:r>
              <a:rPr lang="uk-UA" sz="1000" spc="40" dirty="0">
                <a:solidFill>
                  <a:srgbClr val="706F6F"/>
                </a:solidFill>
                <a:latin typeface="Calibri"/>
                <a:cs typeface="Calibri"/>
              </a:rPr>
              <a:t> </a:t>
            </a:r>
            <a:r>
              <a:rPr lang="uk-UA" sz="1000" spc="45" dirty="0">
                <a:solidFill>
                  <a:srgbClr val="706F6F"/>
                </a:solidFill>
                <a:latin typeface="Calibri"/>
                <a:cs typeface="Calibri"/>
              </a:rPr>
              <a:t>в</a:t>
            </a:r>
            <a:r>
              <a:rPr lang="uk-UA" sz="1000" spc="50" dirty="0">
                <a:solidFill>
                  <a:srgbClr val="706F6F"/>
                </a:solidFill>
                <a:latin typeface="Calibri"/>
                <a:cs typeface="Calibri"/>
              </a:rPr>
              <a:t> </a:t>
            </a:r>
            <a:r>
              <a:rPr lang="uk-UA" sz="1000" spc="35" dirty="0">
                <a:solidFill>
                  <a:srgbClr val="706F6F"/>
                </a:solidFill>
                <a:latin typeface="Calibri"/>
                <a:cs typeface="Calibri"/>
              </a:rPr>
              <a:t>цьому</a:t>
            </a:r>
            <a:r>
              <a:rPr lang="uk-UA" sz="1000" spc="40" dirty="0">
                <a:solidFill>
                  <a:srgbClr val="706F6F"/>
                </a:solidFill>
                <a:latin typeface="Calibri"/>
                <a:cs typeface="Calibri"/>
              </a:rPr>
              <a:t> </a:t>
            </a:r>
            <a:r>
              <a:rPr lang="uk-UA" sz="1000" spc="25" dirty="0">
                <a:solidFill>
                  <a:srgbClr val="706F6F"/>
                </a:solidFill>
                <a:latin typeface="Calibri"/>
                <a:cs typeface="Calibri"/>
              </a:rPr>
              <a:t>контексті</a:t>
            </a:r>
            <a:r>
              <a:rPr lang="uk-UA" sz="1000" spc="30" dirty="0">
                <a:solidFill>
                  <a:srgbClr val="706F6F"/>
                </a:solidFill>
                <a:latin typeface="Calibri"/>
                <a:cs typeface="Calibri"/>
              </a:rPr>
              <a:t> </a:t>
            </a:r>
            <a:r>
              <a:rPr lang="uk-UA" sz="1000" spc="25" dirty="0">
                <a:solidFill>
                  <a:srgbClr val="706F6F"/>
                </a:solidFill>
                <a:latin typeface="Calibri"/>
                <a:cs typeface="Calibri"/>
              </a:rPr>
              <a:t>(наприклад,</a:t>
            </a:r>
            <a:r>
              <a:rPr lang="uk-UA" sz="1000" spc="30" dirty="0">
                <a:solidFill>
                  <a:srgbClr val="706F6F"/>
                </a:solidFill>
                <a:latin typeface="Calibri"/>
                <a:cs typeface="Calibri"/>
              </a:rPr>
              <a:t> відносини</a:t>
            </a:r>
            <a:r>
              <a:rPr lang="uk-UA" sz="1000" spc="35" dirty="0">
                <a:solidFill>
                  <a:srgbClr val="706F6F"/>
                </a:solidFill>
                <a:latin typeface="Calibri"/>
                <a:cs typeface="Calibri"/>
              </a:rPr>
              <a:t> між</a:t>
            </a:r>
            <a:r>
              <a:rPr lang="uk-UA" sz="1000" spc="40" dirty="0">
                <a:solidFill>
                  <a:srgbClr val="706F6F"/>
                </a:solidFill>
                <a:latin typeface="Calibri"/>
                <a:cs typeface="Calibri"/>
              </a:rPr>
              <a:t> </a:t>
            </a:r>
            <a:r>
              <a:rPr lang="uk-UA" sz="1000" spc="30" dirty="0">
                <a:solidFill>
                  <a:srgbClr val="706F6F"/>
                </a:solidFill>
                <a:latin typeface="Calibri"/>
                <a:cs typeface="Calibri"/>
              </a:rPr>
              <a:t>керівником</a:t>
            </a:r>
            <a:r>
              <a:rPr lang="uk-UA" sz="1000" spc="35" dirty="0">
                <a:solidFill>
                  <a:srgbClr val="706F6F"/>
                </a:solidFill>
                <a:latin typeface="Calibri"/>
                <a:cs typeface="Calibri"/>
              </a:rPr>
              <a:t> </a:t>
            </a:r>
            <a:r>
              <a:rPr lang="uk-UA" sz="1000" spc="20" dirty="0">
                <a:solidFill>
                  <a:srgbClr val="706F6F"/>
                </a:solidFill>
                <a:latin typeface="Calibri"/>
                <a:cs typeface="Calibri"/>
              </a:rPr>
              <a:t>і</a:t>
            </a:r>
            <a:r>
              <a:rPr lang="uk-UA" sz="1000" spc="25" dirty="0">
                <a:solidFill>
                  <a:srgbClr val="706F6F"/>
                </a:solidFill>
                <a:latin typeface="Calibri"/>
                <a:cs typeface="Calibri"/>
              </a:rPr>
              <a:t> працівником,</a:t>
            </a:r>
            <a:r>
              <a:rPr lang="uk-UA" sz="1000" spc="30" dirty="0">
                <a:solidFill>
                  <a:srgbClr val="706F6F"/>
                </a:solidFill>
                <a:latin typeface="Calibri"/>
                <a:cs typeface="Calibri"/>
              </a:rPr>
              <a:t> </a:t>
            </a:r>
            <a:r>
              <a:rPr lang="uk-UA" sz="1000" spc="35" dirty="0">
                <a:solidFill>
                  <a:srgbClr val="706F6F"/>
                </a:solidFill>
                <a:latin typeface="Calibri"/>
                <a:cs typeface="Calibri"/>
              </a:rPr>
              <a:t>який </a:t>
            </a:r>
            <a:r>
              <a:rPr lang="uk-UA" sz="1000" spc="40" dirty="0">
                <a:solidFill>
                  <a:srgbClr val="706F6F"/>
                </a:solidFill>
                <a:latin typeface="Calibri"/>
                <a:cs typeface="Calibri"/>
              </a:rPr>
              <a:t> </a:t>
            </a:r>
            <a:r>
              <a:rPr lang="uk-UA" sz="1000" spc="25" dirty="0">
                <a:solidFill>
                  <a:srgbClr val="706F6F"/>
                </a:solidFill>
                <a:latin typeface="Calibri"/>
                <a:cs typeface="Calibri"/>
              </a:rPr>
              <a:t>підпорядковується</a:t>
            </a:r>
            <a:r>
              <a:rPr lang="uk-UA" sz="1000" spc="-20" dirty="0">
                <a:solidFill>
                  <a:srgbClr val="706F6F"/>
                </a:solidFill>
                <a:latin typeface="Calibri"/>
                <a:cs typeface="Calibri"/>
              </a:rPr>
              <a:t> </a:t>
            </a:r>
            <a:r>
              <a:rPr lang="uk-UA" sz="1000" spc="35" dirty="0">
                <a:solidFill>
                  <a:srgbClr val="706F6F"/>
                </a:solidFill>
                <a:latin typeface="Calibri"/>
                <a:cs typeface="Calibri"/>
              </a:rPr>
              <a:t>йому</a:t>
            </a:r>
            <a:r>
              <a:rPr lang="uk-UA" sz="1000" spc="-20" dirty="0">
                <a:solidFill>
                  <a:srgbClr val="706F6F"/>
                </a:solidFill>
                <a:latin typeface="Calibri"/>
                <a:cs typeface="Calibri"/>
              </a:rPr>
              <a:t> </a:t>
            </a:r>
            <a:r>
              <a:rPr lang="uk-UA" sz="1000" spc="45" dirty="0">
                <a:solidFill>
                  <a:srgbClr val="706F6F"/>
                </a:solidFill>
                <a:latin typeface="Calibri"/>
                <a:cs typeface="Calibri"/>
              </a:rPr>
              <a:t>в</a:t>
            </a:r>
            <a:r>
              <a:rPr lang="uk-UA" sz="1000" spc="-20" dirty="0">
                <a:solidFill>
                  <a:srgbClr val="706F6F"/>
                </a:solidFill>
                <a:latin typeface="Calibri"/>
                <a:cs typeface="Calibri"/>
              </a:rPr>
              <a:t> </a:t>
            </a:r>
            <a:r>
              <a:rPr lang="uk-UA" sz="1000" spc="30" dirty="0">
                <a:solidFill>
                  <a:srgbClr val="706F6F"/>
                </a:solidFill>
                <a:latin typeface="Calibri"/>
                <a:cs typeface="Calibri"/>
              </a:rPr>
              <a:t>професійному</a:t>
            </a:r>
            <a:r>
              <a:rPr lang="uk-UA" sz="1000" spc="-20" dirty="0">
                <a:solidFill>
                  <a:srgbClr val="706F6F"/>
                </a:solidFill>
                <a:latin typeface="Calibri"/>
                <a:cs typeface="Calibri"/>
              </a:rPr>
              <a:t> </a:t>
            </a:r>
            <a:r>
              <a:rPr lang="uk-UA" sz="1000" spc="35" dirty="0">
                <a:solidFill>
                  <a:srgbClr val="706F6F"/>
                </a:solidFill>
                <a:latin typeface="Calibri"/>
                <a:cs typeface="Calibri"/>
              </a:rPr>
              <a:t>або</a:t>
            </a:r>
            <a:r>
              <a:rPr lang="uk-UA" sz="1000" spc="-20" dirty="0">
                <a:solidFill>
                  <a:srgbClr val="706F6F"/>
                </a:solidFill>
                <a:latin typeface="Calibri"/>
                <a:cs typeface="Calibri"/>
              </a:rPr>
              <a:t> </a:t>
            </a:r>
            <a:r>
              <a:rPr lang="uk-UA" sz="1000" spc="30" dirty="0">
                <a:solidFill>
                  <a:srgbClr val="706F6F"/>
                </a:solidFill>
                <a:latin typeface="Calibri"/>
                <a:cs typeface="Calibri"/>
              </a:rPr>
              <a:t>дисциплінарному</a:t>
            </a:r>
            <a:r>
              <a:rPr lang="uk-UA" sz="1000" spc="-20" dirty="0">
                <a:solidFill>
                  <a:srgbClr val="706F6F"/>
                </a:solidFill>
                <a:latin typeface="Calibri"/>
                <a:cs typeface="Calibri"/>
              </a:rPr>
              <a:t> </a:t>
            </a:r>
            <a:r>
              <a:rPr lang="uk-UA" sz="1000" spc="20" dirty="0">
                <a:solidFill>
                  <a:srgbClr val="706F6F"/>
                </a:solidFill>
                <a:latin typeface="Calibri"/>
                <a:cs typeface="Calibri"/>
              </a:rPr>
              <a:t>плані).</a:t>
            </a:r>
            <a:endParaRPr lang="uk-UA" sz="1000" dirty="0">
              <a:latin typeface="Calibri"/>
              <a:cs typeface="Calibri"/>
            </a:endParaRPr>
          </a:p>
          <a:p>
            <a:pPr marL="12700" marR="6985" algn="just">
              <a:lnSpc>
                <a:spcPct val="100000"/>
              </a:lnSpc>
              <a:spcBef>
                <a:spcPts val="560"/>
              </a:spcBef>
            </a:pPr>
            <a:r>
              <a:rPr lang="uk-UA" sz="1000" spc="50" dirty="0">
                <a:solidFill>
                  <a:srgbClr val="706F6F"/>
                </a:solidFill>
                <a:latin typeface="Calibri"/>
                <a:cs typeface="Calibri"/>
              </a:rPr>
              <a:t>У </a:t>
            </a:r>
            <a:r>
              <a:rPr lang="uk-UA" sz="1000" spc="15" dirty="0">
                <a:solidFill>
                  <a:srgbClr val="706F6F"/>
                </a:solidFill>
                <a:latin typeface="Calibri"/>
                <a:cs typeface="Calibri"/>
              </a:rPr>
              <a:t>всіх </a:t>
            </a:r>
            <a:r>
              <a:rPr lang="uk-UA" sz="1000" spc="20" dirty="0">
                <a:solidFill>
                  <a:srgbClr val="706F6F"/>
                </a:solidFill>
                <a:latin typeface="Calibri"/>
                <a:cs typeface="Calibri"/>
              </a:rPr>
              <a:t>ділових операціях </a:t>
            </a:r>
            <a:r>
              <a:rPr lang="uk-UA" sz="1000" spc="15" dirty="0">
                <a:solidFill>
                  <a:srgbClr val="706F6F"/>
                </a:solidFill>
                <a:latin typeface="Calibri"/>
                <a:cs typeface="Calibri"/>
              </a:rPr>
              <a:t>(наприклад, </a:t>
            </a:r>
            <a:r>
              <a:rPr lang="uk-UA" sz="1000" spc="30" dirty="0">
                <a:solidFill>
                  <a:srgbClr val="706F6F"/>
                </a:solidFill>
                <a:latin typeface="Calibri"/>
                <a:cs typeface="Calibri"/>
              </a:rPr>
              <a:t>для </a:t>
            </a:r>
            <a:r>
              <a:rPr lang="uk-UA" sz="1000" spc="15" dirty="0">
                <a:solidFill>
                  <a:srgbClr val="706F6F"/>
                </a:solidFill>
                <a:latin typeface="Calibri"/>
                <a:cs typeface="Calibri"/>
              </a:rPr>
              <a:t>всіх </a:t>
            </a:r>
            <a:r>
              <a:rPr lang="uk-UA" sz="1000" spc="25" dirty="0">
                <a:solidFill>
                  <a:srgbClr val="706F6F"/>
                </a:solidFill>
                <a:latin typeface="Calibri"/>
                <a:cs typeface="Calibri"/>
              </a:rPr>
              <a:t>можливих </a:t>
            </a:r>
            <a:r>
              <a:rPr lang="uk-UA" sz="1000" spc="15" dirty="0">
                <a:solidFill>
                  <a:srgbClr val="706F6F"/>
                </a:solidFill>
                <a:latin typeface="Calibri"/>
                <a:cs typeface="Calibri"/>
              </a:rPr>
              <a:t>контрактів </a:t>
            </a:r>
            <a:r>
              <a:rPr lang="uk-UA" sz="1000" spc="30" dirty="0">
                <a:solidFill>
                  <a:srgbClr val="706F6F"/>
                </a:solidFill>
                <a:latin typeface="Calibri"/>
                <a:cs typeface="Calibri"/>
              </a:rPr>
              <a:t>або </a:t>
            </a:r>
            <a:r>
              <a:rPr lang="uk-UA" sz="1000" spc="15" dirty="0">
                <a:solidFill>
                  <a:srgbClr val="706F6F"/>
                </a:solidFill>
                <a:latin typeface="Calibri"/>
                <a:cs typeface="Calibri"/>
              </a:rPr>
              <a:t>розрахунків </a:t>
            </a:r>
            <a:r>
              <a:rPr lang="uk-UA" sz="1000" spc="30" dirty="0">
                <a:solidFill>
                  <a:srgbClr val="706F6F"/>
                </a:solidFill>
                <a:latin typeface="Calibri"/>
                <a:cs typeface="Calibri"/>
              </a:rPr>
              <a:t>за </a:t>
            </a:r>
            <a:r>
              <a:rPr lang="uk-UA" sz="1000" spc="15" dirty="0">
                <a:solidFill>
                  <a:srgbClr val="706F6F"/>
                </a:solidFill>
                <a:latin typeface="Calibri"/>
                <a:cs typeface="Calibri"/>
              </a:rPr>
              <a:t>претензіями/послугами, </a:t>
            </a:r>
            <a:r>
              <a:rPr lang="uk-UA" sz="1000" spc="20" dirty="0">
                <a:solidFill>
                  <a:srgbClr val="706F6F"/>
                </a:solidFill>
                <a:latin typeface="Calibri"/>
                <a:cs typeface="Calibri"/>
              </a:rPr>
              <a:t> </a:t>
            </a:r>
            <a:r>
              <a:rPr lang="uk-UA" sz="1000" spc="25" dirty="0">
                <a:solidFill>
                  <a:srgbClr val="706F6F"/>
                </a:solidFill>
                <a:latin typeface="Calibri"/>
                <a:cs typeface="Calibri"/>
              </a:rPr>
              <a:t>включаючи </a:t>
            </a:r>
            <a:r>
              <a:rPr lang="uk-UA" sz="1000" spc="-5" dirty="0">
                <a:solidFill>
                  <a:srgbClr val="706F6F"/>
                </a:solidFill>
                <a:latin typeface="Calibri"/>
                <a:cs typeface="Calibri"/>
              </a:rPr>
              <a:t>зобов'язання </a:t>
            </a:r>
            <a:r>
              <a:rPr lang="uk-UA" sz="1000" dirty="0">
                <a:solidFill>
                  <a:srgbClr val="706F6F"/>
                </a:solidFill>
                <a:latin typeface="Calibri"/>
                <a:cs typeface="Calibri"/>
              </a:rPr>
              <a:t>з </a:t>
            </a:r>
            <a:r>
              <a:rPr lang="uk-UA" sz="1000" spc="15" dirty="0">
                <a:solidFill>
                  <a:srgbClr val="706F6F"/>
                </a:solidFill>
                <a:latin typeface="Calibri"/>
                <a:cs typeface="Calibri"/>
              </a:rPr>
              <a:t>гудвілу </a:t>
            </a:r>
            <a:r>
              <a:rPr lang="uk-UA" sz="1000" spc="-5" dirty="0">
                <a:solidFill>
                  <a:srgbClr val="706F6F"/>
                </a:solidFill>
                <a:latin typeface="Calibri"/>
                <a:cs typeface="Calibri"/>
              </a:rPr>
              <a:t>та платіжні інструкції) необхідно дотримуватися тарифів, </a:t>
            </a:r>
            <a:r>
              <a:rPr lang="uk-UA" sz="1000" dirty="0">
                <a:solidFill>
                  <a:srgbClr val="706F6F"/>
                </a:solidFill>
                <a:latin typeface="Calibri"/>
                <a:cs typeface="Calibri"/>
              </a:rPr>
              <a:t>умов, </a:t>
            </a:r>
            <a:r>
              <a:rPr lang="uk-UA" sz="1000" spc="-5" dirty="0">
                <a:solidFill>
                  <a:srgbClr val="706F6F"/>
                </a:solidFill>
                <a:latin typeface="Calibri"/>
                <a:cs typeface="Calibri"/>
              </a:rPr>
              <a:t>положень, правил </a:t>
            </a:r>
            <a:r>
              <a:rPr lang="uk-UA" sz="1000" dirty="0">
                <a:solidFill>
                  <a:srgbClr val="706F6F"/>
                </a:solidFill>
                <a:latin typeface="Calibri"/>
                <a:cs typeface="Calibri"/>
              </a:rPr>
              <a:t> </a:t>
            </a:r>
            <a:r>
              <a:rPr lang="uk-UA" sz="1000" spc="-5" dirty="0">
                <a:solidFill>
                  <a:srgbClr val="706F6F"/>
                </a:solidFill>
                <a:latin typeface="Calibri"/>
                <a:cs typeface="Calibri"/>
              </a:rPr>
              <a:t>підписання та внутрішніх інструкцій, які застосовуються </a:t>
            </a:r>
            <a:r>
              <a:rPr lang="uk-UA" sz="1000" dirty="0">
                <a:solidFill>
                  <a:srgbClr val="706F6F"/>
                </a:solidFill>
                <a:latin typeface="Calibri"/>
                <a:cs typeface="Calibri"/>
              </a:rPr>
              <a:t>загалом </a:t>
            </a:r>
            <a:r>
              <a:rPr lang="uk-UA" sz="1000" spc="-5" dirty="0">
                <a:solidFill>
                  <a:srgbClr val="706F6F"/>
                </a:solidFill>
                <a:latin typeface="Calibri"/>
                <a:cs typeface="Calibri"/>
              </a:rPr>
              <a:t>або до співробітників, </a:t>
            </a:r>
            <a:r>
              <a:rPr lang="uk-UA" sz="1000" dirty="0">
                <a:solidFill>
                  <a:srgbClr val="706F6F"/>
                </a:solidFill>
                <a:latin typeface="Calibri"/>
                <a:cs typeface="Calibri"/>
              </a:rPr>
              <a:t>і за </a:t>
            </a:r>
            <a:r>
              <a:rPr lang="uk-UA" sz="1000" spc="-5" dirty="0">
                <a:solidFill>
                  <a:srgbClr val="706F6F"/>
                </a:solidFill>
                <a:latin typeface="Calibri"/>
                <a:cs typeface="Calibri"/>
              </a:rPr>
              <a:t>будь-яку ціну уникати </a:t>
            </a:r>
            <a:r>
              <a:rPr lang="uk-UA" sz="1000" dirty="0">
                <a:solidFill>
                  <a:srgbClr val="706F6F"/>
                </a:solidFill>
                <a:latin typeface="Calibri"/>
                <a:cs typeface="Calibri"/>
              </a:rPr>
              <a:t>навіть </a:t>
            </a:r>
            <a:r>
              <a:rPr lang="uk-UA" sz="1000" spc="5" dirty="0">
                <a:solidFill>
                  <a:srgbClr val="706F6F"/>
                </a:solidFill>
                <a:latin typeface="Calibri"/>
                <a:cs typeface="Calibri"/>
              </a:rPr>
              <a:t> </a:t>
            </a:r>
            <a:r>
              <a:rPr lang="uk-UA" sz="1000" spc="-5" dirty="0">
                <a:solidFill>
                  <a:srgbClr val="706F6F"/>
                </a:solidFill>
                <a:latin typeface="Calibri"/>
                <a:cs typeface="Calibri"/>
              </a:rPr>
              <a:t>видимості </a:t>
            </a:r>
            <a:r>
              <a:rPr lang="uk-UA" sz="1000" dirty="0">
                <a:solidFill>
                  <a:srgbClr val="706F6F"/>
                </a:solidFill>
                <a:latin typeface="Calibri"/>
                <a:cs typeface="Calibri"/>
              </a:rPr>
              <a:t>упередженості. </a:t>
            </a:r>
            <a:r>
              <a:rPr lang="uk-UA" sz="1000" spc="35" dirty="0">
                <a:solidFill>
                  <a:srgbClr val="706F6F"/>
                </a:solidFill>
                <a:latin typeface="Calibri"/>
                <a:cs typeface="Calibri"/>
              </a:rPr>
              <a:t>При </a:t>
            </a:r>
            <a:r>
              <a:rPr lang="uk-UA" sz="1000" spc="25" dirty="0">
                <a:solidFill>
                  <a:srgbClr val="706F6F"/>
                </a:solidFill>
                <a:latin typeface="Calibri"/>
                <a:cs typeface="Calibri"/>
              </a:rPr>
              <a:t>цьому </a:t>
            </a:r>
            <a:r>
              <a:rPr lang="uk-UA" sz="1000" spc="35" dirty="0">
                <a:solidFill>
                  <a:srgbClr val="706F6F"/>
                </a:solidFill>
                <a:latin typeface="Calibri"/>
                <a:cs typeface="Calibri"/>
              </a:rPr>
              <a:t>не </a:t>
            </a:r>
            <a:r>
              <a:rPr lang="uk-UA" sz="1000" spc="30" dirty="0">
                <a:solidFill>
                  <a:srgbClr val="706F6F"/>
                </a:solidFill>
                <a:latin typeface="Calibri"/>
                <a:cs typeface="Calibri"/>
              </a:rPr>
              <a:t>має </a:t>
            </a:r>
            <a:r>
              <a:rPr lang="uk-UA" sz="1000" spc="20" dirty="0">
                <a:solidFill>
                  <a:srgbClr val="706F6F"/>
                </a:solidFill>
                <a:latin typeface="Calibri"/>
                <a:cs typeface="Calibri"/>
              </a:rPr>
              <a:t>значення, </a:t>
            </a:r>
            <a:r>
              <a:rPr lang="uk-UA" sz="1000" spc="35" dirty="0">
                <a:solidFill>
                  <a:srgbClr val="706F6F"/>
                </a:solidFill>
                <a:latin typeface="Calibri"/>
                <a:cs typeface="Calibri"/>
              </a:rPr>
              <a:t>чи </a:t>
            </a:r>
            <a:r>
              <a:rPr lang="uk-UA" sz="1000" spc="40" dirty="0">
                <a:solidFill>
                  <a:srgbClr val="706F6F"/>
                </a:solidFill>
                <a:latin typeface="Calibri"/>
                <a:cs typeface="Calibri"/>
              </a:rPr>
              <a:t>є </a:t>
            </a:r>
            <a:r>
              <a:rPr lang="uk-UA" sz="1000" spc="15" dirty="0">
                <a:solidFill>
                  <a:srgbClr val="706F6F"/>
                </a:solidFill>
                <a:latin typeface="Calibri"/>
                <a:cs typeface="Calibri"/>
              </a:rPr>
              <a:t>відповідна </a:t>
            </a:r>
            <a:r>
              <a:rPr lang="uk-UA" sz="1000" spc="25" dirty="0">
                <a:solidFill>
                  <a:srgbClr val="706F6F"/>
                </a:solidFill>
                <a:latin typeface="Calibri"/>
                <a:cs typeface="Calibri"/>
              </a:rPr>
              <a:t>особа </a:t>
            </a:r>
            <a:r>
              <a:rPr lang="uk-UA" sz="1000" spc="15" dirty="0">
                <a:solidFill>
                  <a:srgbClr val="706F6F"/>
                </a:solidFill>
                <a:latin typeface="Calibri"/>
                <a:cs typeface="Calibri"/>
              </a:rPr>
              <a:t>клієнтом, </a:t>
            </a:r>
            <a:r>
              <a:rPr lang="uk-UA" sz="1000" spc="20" dirty="0">
                <a:solidFill>
                  <a:srgbClr val="706F6F"/>
                </a:solidFill>
                <a:latin typeface="Calibri"/>
                <a:cs typeface="Calibri"/>
              </a:rPr>
              <a:t>працівником, </a:t>
            </a:r>
            <a:r>
              <a:rPr lang="uk-UA" sz="1000" spc="25" dirty="0">
                <a:solidFill>
                  <a:srgbClr val="706F6F"/>
                </a:solidFill>
                <a:latin typeface="Calibri"/>
                <a:cs typeface="Calibri"/>
              </a:rPr>
              <a:t>членом його </a:t>
            </a:r>
            <a:r>
              <a:rPr lang="uk-UA" sz="1000" spc="30" dirty="0">
                <a:solidFill>
                  <a:srgbClr val="706F6F"/>
                </a:solidFill>
                <a:latin typeface="Calibri"/>
                <a:cs typeface="Calibri"/>
              </a:rPr>
              <a:t> </a:t>
            </a:r>
            <a:r>
              <a:rPr lang="uk-UA" sz="1000" spc="10" dirty="0">
                <a:solidFill>
                  <a:srgbClr val="706F6F"/>
                </a:solidFill>
                <a:latin typeface="Calibri"/>
                <a:cs typeface="Calibri"/>
              </a:rPr>
              <a:t>сім'ї </a:t>
            </a:r>
            <a:r>
              <a:rPr lang="uk-UA" sz="1000" spc="30" dirty="0">
                <a:solidFill>
                  <a:srgbClr val="706F6F"/>
                </a:solidFill>
                <a:latin typeface="Calibri"/>
                <a:cs typeface="Calibri"/>
              </a:rPr>
              <a:t>або </a:t>
            </a:r>
            <a:r>
              <a:rPr lang="uk-UA" sz="1000" spc="-5" dirty="0">
                <a:solidFill>
                  <a:srgbClr val="706F6F"/>
                </a:solidFill>
                <a:latin typeface="Calibri"/>
                <a:cs typeface="Calibri"/>
              </a:rPr>
              <a:t>будь-якою іншою </a:t>
            </a:r>
            <a:r>
              <a:rPr lang="uk-UA" sz="1000" dirty="0">
                <a:solidFill>
                  <a:srgbClr val="706F6F"/>
                </a:solidFill>
                <a:latin typeface="Calibri"/>
                <a:cs typeface="Calibri"/>
              </a:rPr>
              <a:t>особою. </a:t>
            </a:r>
            <a:r>
              <a:rPr lang="uk-UA" sz="1000" spc="-5" dirty="0">
                <a:solidFill>
                  <a:srgbClr val="706F6F"/>
                </a:solidFill>
                <a:latin typeface="Calibri"/>
                <a:cs typeface="Calibri"/>
              </a:rPr>
              <a:t>Упередженість можна припустити, якщо </a:t>
            </a:r>
            <a:r>
              <a:rPr lang="uk-UA" sz="1000" dirty="0">
                <a:solidFill>
                  <a:srgbClr val="706F6F"/>
                </a:solidFill>
                <a:latin typeface="Calibri"/>
                <a:cs typeface="Calibri"/>
              </a:rPr>
              <a:t>працівник </a:t>
            </a:r>
            <a:r>
              <a:rPr lang="uk-UA" sz="1000" spc="40" dirty="0">
                <a:solidFill>
                  <a:srgbClr val="706F6F"/>
                </a:solidFill>
                <a:latin typeface="Calibri"/>
                <a:cs typeface="Calibri"/>
              </a:rPr>
              <a:t>обробляє або </a:t>
            </a:r>
            <a:r>
              <a:rPr lang="uk-UA" sz="1000" spc="35" dirty="0">
                <a:solidFill>
                  <a:srgbClr val="706F6F"/>
                </a:solidFill>
                <a:latin typeface="Calibri"/>
                <a:cs typeface="Calibri"/>
              </a:rPr>
              <a:t>підписує </a:t>
            </a:r>
            <a:r>
              <a:rPr lang="uk-UA" sz="1000" spc="30" dirty="0">
                <a:solidFill>
                  <a:srgbClr val="706F6F"/>
                </a:solidFill>
                <a:latin typeface="Calibri"/>
                <a:cs typeface="Calibri"/>
              </a:rPr>
              <a:t>ділові </a:t>
            </a:r>
            <a:r>
              <a:rPr lang="uk-UA" sz="1000" spc="35" dirty="0">
                <a:solidFill>
                  <a:srgbClr val="706F6F"/>
                </a:solidFill>
                <a:latin typeface="Calibri"/>
                <a:cs typeface="Calibri"/>
              </a:rPr>
              <a:t> </a:t>
            </a:r>
            <a:r>
              <a:rPr lang="uk-UA" sz="1000" spc="30" dirty="0">
                <a:solidFill>
                  <a:srgbClr val="706F6F"/>
                </a:solidFill>
                <a:latin typeface="Calibri"/>
                <a:cs typeface="Calibri"/>
              </a:rPr>
              <a:t>операції,</a:t>
            </a:r>
            <a:r>
              <a:rPr lang="uk-UA" sz="1000" dirty="0">
                <a:solidFill>
                  <a:srgbClr val="706F6F"/>
                </a:solidFill>
                <a:latin typeface="Calibri"/>
                <a:cs typeface="Calibri"/>
              </a:rPr>
              <a:t> </a:t>
            </a:r>
            <a:r>
              <a:rPr lang="uk-UA" sz="1000" spc="-5" dirty="0">
                <a:solidFill>
                  <a:srgbClr val="706F6F"/>
                </a:solidFill>
                <a:latin typeface="Calibri"/>
                <a:cs typeface="Calibri"/>
              </a:rPr>
              <a:t>які</a:t>
            </a:r>
            <a:r>
              <a:rPr lang="uk-UA" sz="1000" dirty="0">
                <a:solidFill>
                  <a:srgbClr val="706F6F"/>
                </a:solidFill>
                <a:latin typeface="Calibri"/>
                <a:cs typeface="Calibri"/>
              </a:rPr>
              <a:t> </a:t>
            </a:r>
            <a:r>
              <a:rPr lang="uk-UA" sz="1000" spc="-5" dirty="0">
                <a:solidFill>
                  <a:srgbClr val="706F6F"/>
                </a:solidFill>
                <a:latin typeface="Calibri"/>
                <a:cs typeface="Calibri"/>
              </a:rPr>
              <a:t>можна віднести </a:t>
            </a:r>
            <a:r>
              <a:rPr lang="uk-UA" sz="1000" dirty="0">
                <a:solidFill>
                  <a:srgbClr val="706F6F"/>
                </a:solidFill>
                <a:latin typeface="Calibri"/>
                <a:cs typeface="Calibri"/>
              </a:rPr>
              <a:t>до</a:t>
            </a:r>
            <a:r>
              <a:rPr lang="uk-UA" sz="1000" spc="-5" dirty="0">
                <a:solidFill>
                  <a:srgbClr val="706F6F"/>
                </a:solidFill>
                <a:latin typeface="Calibri"/>
                <a:cs typeface="Calibri"/>
              </a:rPr>
              <a:t> його</a:t>
            </a:r>
            <a:r>
              <a:rPr lang="uk-UA" sz="1000" dirty="0">
                <a:solidFill>
                  <a:srgbClr val="706F6F"/>
                </a:solidFill>
                <a:latin typeface="Calibri"/>
                <a:cs typeface="Calibri"/>
              </a:rPr>
              <a:t> </a:t>
            </a:r>
            <a:r>
              <a:rPr lang="uk-UA" sz="1000" spc="-5" dirty="0">
                <a:solidFill>
                  <a:srgbClr val="706F6F"/>
                </a:solidFill>
                <a:latin typeface="Calibri"/>
                <a:cs typeface="Calibri"/>
              </a:rPr>
              <a:t>особистої</a:t>
            </a:r>
            <a:r>
              <a:rPr lang="uk-UA" sz="1000" dirty="0">
                <a:solidFill>
                  <a:srgbClr val="706F6F"/>
                </a:solidFill>
                <a:latin typeface="Calibri"/>
                <a:cs typeface="Calibri"/>
              </a:rPr>
              <a:t> </a:t>
            </a:r>
            <a:r>
              <a:rPr lang="uk-UA" sz="1000" spc="-5" dirty="0">
                <a:solidFill>
                  <a:srgbClr val="706F6F"/>
                </a:solidFill>
                <a:latin typeface="Calibri"/>
                <a:cs typeface="Calibri"/>
              </a:rPr>
              <a:t>сфери.</a:t>
            </a:r>
            <a:endParaRPr lang="uk-UA" sz="1000" dirty="0">
              <a:latin typeface="Calibri"/>
              <a:cs typeface="Calibri"/>
            </a:endParaRPr>
          </a:p>
        </p:txBody>
      </p:sp>
      <p:pic>
        <p:nvPicPr>
          <p:cNvPr id="9" name="object 9"/>
          <p:cNvPicPr/>
          <p:nvPr/>
        </p:nvPicPr>
        <p:blipFill>
          <a:blip r:embed="rId2" cstate="print"/>
          <a:stretch>
            <a:fillRect/>
          </a:stretch>
        </p:blipFill>
        <p:spPr>
          <a:xfrm>
            <a:off x="0" y="12"/>
            <a:ext cx="7559992" cy="2111997"/>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4617</Words>
  <Application>Microsoft Office PowerPoint</Application>
  <PresentationFormat>Довільний</PresentationFormat>
  <Paragraphs>198</Paragraphs>
  <Slides>15</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15</vt:i4>
      </vt:variant>
    </vt:vector>
  </HeadingPairs>
  <TitlesOfParts>
    <vt:vector size="19" baseType="lpstr">
      <vt:lpstr>Arial</vt:lpstr>
      <vt:lpstr>Calibri</vt:lpstr>
      <vt:lpstr>Liberation Sans</vt:lpstr>
      <vt:lpstr>Office Theme</vt:lpstr>
      <vt:lpstr>КОДЕКС ПОВЕДІНКИ  ДЛЯ ПРАЦІВНИКІВ</vt:lpstr>
      <vt:lpstr>Презентація PowerPoint</vt:lpstr>
      <vt:lpstr>Презентація PowerPoint</vt:lpstr>
      <vt:lpstr>Сфера застосування</vt:lpstr>
      <vt:lpstr>GRAWE &gt; Принципи управління</vt:lpstr>
      <vt:lpstr>Презентація PowerPoint</vt:lpstr>
      <vt:lpstr>Страхові продажі</vt:lpstr>
      <vt:lpstr>Повага та рівність</vt:lpstr>
      <vt:lpstr>Укладання контрактів / здійснення закупівель</vt:lpstr>
      <vt:lpstr>Презентація PowerPoint</vt:lpstr>
      <vt:lpstr> Відмивання грошей та фінансування тероризму</vt:lpstr>
      <vt:lpstr>Конфіденційність / Захист даних</vt:lpstr>
      <vt:lpstr>Використання ІТ та інтернету</vt:lpstr>
      <vt:lpstr>Клімат та охорона навколишнього середовища</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КОДЕКС ПОВЕДІНКИ  ДЛЯ ПРАЦІВНИКІВ</dc:title>
  <dc:creator>Matviichuk, Zoia</dc:creator>
  <cp:lastModifiedBy>Polyn, Anastasiya</cp:lastModifiedBy>
  <cp:revision>81</cp:revision>
  <dcterms:created xsi:type="dcterms:W3CDTF">2024-02-28T10:47:45Z</dcterms:created>
  <dcterms:modified xsi:type="dcterms:W3CDTF">2024-06-16T11:28:04Z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2024-02-28T00:00:00Z</vt:filetime>
  </property>
</Properties>
</file>